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945" r:id="rId2"/>
    <p:sldId id="1043" r:id="rId3"/>
    <p:sldId id="1158" r:id="rId4"/>
    <p:sldId id="1159" r:id="rId5"/>
    <p:sldId id="1146" r:id="rId6"/>
    <p:sldId id="1147" r:id="rId7"/>
    <p:sldId id="1153" r:id="rId8"/>
    <p:sldId id="1154" r:id="rId9"/>
    <p:sldId id="1155" r:id="rId10"/>
    <p:sldId id="1156" r:id="rId11"/>
    <p:sldId id="1157" r:id="rId12"/>
    <p:sldId id="1160" r:id="rId13"/>
    <p:sldId id="1161" r:id="rId14"/>
    <p:sldId id="1162" r:id="rId15"/>
    <p:sldId id="1163" r:id="rId16"/>
    <p:sldId id="1164" r:id="rId17"/>
    <p:sldId id="1165" r:id="rId18"/>
    <p:sldId id="1166" r:id="rId19"/>
    <p:sldId id="1167" r:id="rId20"/>
    <p:sldId id="1168" r:id="rId21"/>
    <p:sldId id="1169" r:id="rId22"/>
    <p:sldId id="1020" r:id="rId23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D1" initials="HD" lastIdx="5" clrIdx="0"/>
  <p:cmAuthor id="1" name="Nagehan Ramazanoglu" initials="N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9BCA"/>
    <a:srgbClr val="A50021"/>
    <a:srgbClr val="4F81BD"/>
    <a:srgbClr val="C0504D"/>
    <a:srgbClr val="0066FF"/>
    <a:srgbClr val="A3C1E5"/>
    <a:srgbClr val="FFFFCC"/>
    <a:srgbClr val="B3D07A"/>
    <a:srgbClr val="D6CCA3"/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00" autoAdjust="0"/>
  </p:normalViewPr>
  <p:slideViewPr>
    <p:cSldViewPr>
      <p:cViewPr>
        <p:scale>
          <a:sx n="100" d="100"/>
          <a:sy n="100" d="100"/>
        </p:scale>
        <p:origin x="-540" y="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bilimiz.tubitak.gov.tr/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pys.tubitak.gov.tr/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arbis.tubitak.gov.tr/" TargetMode="External"/><Relationship Id="rId1" Type="http://schemas.openxmlformats.org/officeDocument/2006/relationships/hyperlink" Target="https://pys.tubitak.gov.tr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bilimiz.tubitak.gov.t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C4FC9-3708-47A0-861F-EACE78E12CB8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26CE1FB5-CED4-4EC0-972C-7F384ABAB9E0}">
      <dgm:prSet phldrT="[Metin]"/>
      <dgm:spPr/>
      <dgm:t>
        <a:bodyPr/>
        <a:lstStyle/>
        <a:p>
          <a:r>
            <a:rPr lang="tr-TR" dirty="0" smtClean="0"/>
            <a:t>1.AŞAMA</a:t>
          </a:r>
          <a:endParaRPr lang="tr-TR" dirty="0"/>
        </a:p>
      </dgm:t>
    </dgm:pt>
    <dgm:pt modelId="{36B348B5-A29F-4C3C-98D1-56DF7C5948F5}" type="parTrans" cxnId="{8807084A-E250-4766-9ABE-6F47DF89CF8E}">
      <dgm:prSet/>
      <dgm:spPr/>
      <dgm:t>
        <a:bodyPr/>
        <a:lstStyle/>
        <a:p>
          <a:endParaRPr lang="tr-TR"/>
        </a:p>
      </dgm:t>
    </dgm:pt>
    <dgm:pt modelId="{539CC1D8-DBE6-45EE-B979-304FBADE3085}" type="sibTrans" cxnId="{8807084A-E250-4766-9ABE-6F47DF89CF8E}">
      <dgm:prSet/>
      <dgm:spPr/>
      <dgm:t>
        <a:bodyPr/>
        <a:lstStyle/>
        <a:p>
          <a:endParaRPr lang="tr-TR"/>
        </a:p>
      </dgm:t>
    </dgm:pt>
    <dgm:pt modelId="{332349C1-D634-41C7-B3E9-ABE2C98C0412}">
      <dgm:prSet phldrT="[Metin]" custT="1"/>
      <dgm:spPr/>
      <dgm:t>
        <a:bodyPr/>
        <a:lstStyle/>
        <a:p>
          <a:pPr algn="just"/>
          <a:r>
            <a:rPr lang="tr-TR" sz="2000" b="1" u="sng" dirty="0" smtClean="0"/>
            <a:t>1 Aralık  2017 </a:t>
          </a:r>
          <a:r>
            <a:rPr lang="tr-TR" sz="2000" b="1" dirty="0" smtClean="0"/>
            <a:t>tarihine kadar sisteme girişi yapılan projelere e-posta ve telefon ile görüş bildirilmesi </a:t>
          </a:r>
          <a:endParaRPr lang="tr-TR" sz="2000" b="1" dirty="0"/>
        </a:p>
      </dgm:t>
    </dgm:pt>
    <dgm:pt modelId="{DEC2A593-C46C-4C94-9908-7D7A920420E3}" type="parTrans" cxnId="{85035EAC-1518-48C0-BB09-2C5139150D2C}">
      <dgm:prSet/>
      <dgm:spPr/>
      <dgm:t>
        <a:bodyPr/>
        <a:lstStyle/>
        <a:p>
          <a:endParaRPr lang="tr-TR"/>
        </a:p>
      </dgm:t>
    </dgm:pt>
    <dgm:pt modelId="{5D33C462-E455-429C-AF67-D8A3A91ECC31}" type="sibTrans" cxnId="{85035EAC-1518-48C0-BB09-2C5139150D2C}">
      <dgm:prSet/>
      <dgm:spPr/>
      <dgm:t>
        <a:bodyPr/>
        <a:lstStyle/>
        <a:p>
          <a:endParaRPr lang="tr-TR"/>
        </a:p>
      </dgm:t>
    </dgm:pt>
    <dgm:pt modelId="{06F6DAD2-25A5-42B1-9D32-E6F1D29BFE65}">
      <dgm:prSet phldrT="[Metin]"/>
      <dgm:spPr/>
      <dgm:t>
        <a:bodyPr/>
        <a:lstStyle/>
        <a:p>
          <a:r>
            <a:rPr lang="tr-TR" dirty="0" smtClean="0"/>
            <a:t>ÖNEMLİ</a:t>
          </a:r>
          <a:endParaRPr lang="tr-TR" dirty="0"/>
        </a:p>
      </dgm:t>
    </dgm:pt>
    <dgm:pt modelId="{ACB2CF2E-71B7-4A62-A078-74953D4E82E0}" type="parTrans" cxnId="{917554FF-746E-4CAD-910B-C20B0D86CAF8}">
      <dgm:prSet/>
      <dgm:spPr/>
      <dgm:t>
        <a:bodyPr/>
        <a:lstStyle/>
        <a:p>
          <a:endParaRPr lang="tr-TR"/>
        </a:p>
      </dgm:t>
    </dgm:pt>
    <dgm:pt modelId="{A151879C-5FAA-4A1F-B7B4-7E119D7A5E4F}" type="sibTrans" cxnId="{917554FF-746E-4CAD-910B-C20B0D86CAF8}">
      <dgm:prSet/>
      <dgm:spPr/>
      <dgm:t>
        <a:bodyPr/>
        <a:lstStyle/>
        <a:p>
          <a:endParaRPr lang="tr-TR"/>
        </a:p>
      </dgm:t>
    </dgm:pt>
    <dgm:pt modelId="{298B0791-E673-451E-85E0-3B1318967E85}">
      <dgm:prSet phldrT="[Metin]" custT="1"/>
      <dgm:spPr/>
      <dgm:t>
        <a:bodyPr/>
        <a:lstStyle/>
        <a:p>
          <a:r>
            <a:rPr lang="tr-TR" sz="1800" b="1" dirty="0" smtClean="0">
              <a:solidFill>
                <a:srgbClr val="FF0000"/>
              </a:solidFill>
              <a:latin typeface="+mn-lt"/>
            </a:rPr>
            <a:t>1.Aşama değerlendirmesi için projelerin detaylarına </a:t>
          </a:r>
          <a:r>
            <a:rPr lang="tr-TR" sz="1800" b="1" dirty="0" smtClean="0">
              <a:solidFill>
                <a:srgbClr val="FF0000"/>
              </a:solidFill>
              <a:latin typeface="+mn-lt"/>
              <a:hlinkClick xmlns:r="http://schemas.openxmlformats.org/officeDocument/2006/relationships" r:id="rId1"/>
            </a:rPr>
            <a:t>http://bilimiz.tubitak.gov.tr</a:t>
          </a:r>
          <a:r>
            <a:rPr lang="tr-TR" sz="1800" b="1" dirty="0" smtClean="0">
              <a:solidFill>
                <a:srgbClr val="FF0000"/>
              </a:solidFill>
              <a:latin typeface="+mn-lt"/>
            </a:rPr>
            <a:t> adresine giriş yaparak ulaşabilirsiniz</a:t>
          </a:r>
          <a:endParaRPr lang="tr-TR" sz="1800" b="1" dirty="0">
            <a:solidFill>
              <a:srgbClr val="FF0000"/>
            </a:solidFill>
            <a:latin typeface="+mn-lt"/>
          </a:endParaRPr>
        </a:p>
      </dgm:t>
    </dgm:pt>
    <dgm:pt modelId="{E3107A02-3B43-420E-BC58-16FF44184D8B}" type="parTrans" cxnId="{6E228794-3938-4C25-B5F0-BBC814AFC9BF}">
      <dgm:prSet/>
      <dgm:spPr/>
      <dgm:t>
        <a:bodyPr/>
        <a:lstStyle/>
        <a:p>
          <a:endParaRPr lang="tr-TR"/>
        </a:p>
      </dgm:t>
    </dgm:pt>
    <dgm:pt modelId="{61061DD5-EDD6-4A05-8C3D-54400985094E}" type="sibTrans" cxnId="{6E228794-3938-4C25-B5F0-BBC814AFC9BF}">
      <dgm:prSet/>
      <dgm:spPr/>
      <dgm:t>
        <a:bodyPr/>
        <a:lstStyle/>
        <a:p>
          <a:endParaRPr lang="tr-TR"/>
        </a:p>
      </dgm:t>
    </dgm:pt>
    <dgm:pt modelId="{91FB5177-B580-470F-A2A0-E6C4A7B5B665}">
      <dgm:prSet phldrT="[Metin]"/>
      <dgm:spPr/>
      <dgm:t>
        <a:bodyPr/>
        <a:lstStyle/>
        <a:p>
          <a:r>
            <a:rPr lang="tr-TR" dirty="0" smtClean="0"/>
            <a:t>2.AŞAMA</a:t>
          </a:r>
          <a:endParaRPr lang="tr-TR" dirty="0"/>
        </a:p>
      </dgm:t>
    </dgm:pt>
    <dgm:pt modelId="{CE646490-978E-4135-B3B9-D5D30492662A}" type="parTrans" cxnId="{2C74F515-308E-449E-A2F9-1513B720F77C}">
      <dgm:prSet/>
      <dgm:spPr/>
      <dgm:t>
        <a:bodyPr/>
        <a:lstStyle/>
        <a:p>
          <a:endParaRPr lang="tr-TR"/>
        </a:p>
      </dgm:t>
    </dgm:pt>
    <dgm:pt modelId="{4F4F83D6-B0B7-4101-A0AF-BE6184393AF6}" type="sibTrans" cxnId="{2C74F515-308E-449E-A2F9-1513B720F77C}">
      <dgm:prSet/>
      <dgm:spPr/>
      <dgm:t>
        <a:bodyPr/>
        <a:lstStyle/>
        <a:p>
          <a:endParaRPr lang="tr-TR"/>
        </a:p>
      </dgm:t>
    </dgm:pt>
    <dgm:pt modelId="{36F8239A-AC3B-48C6-A409-A47568F2C3DF}">
      <dgm:prSet phldrT="[Metin]" custT="1"/>
      <dgm:spPr/>
      <dgm:t>
        <a:bodyPr/>
        <a:lstStyle/>
        <a:p>
          <a:r>
            <a:rPr lang="tr-TR" sz="1800" b="1" dirty="0" smtClean="0"/>
            <a:t>1 Aralık 2017 tarihinden sonra her okula PYS üzerinden 0-5 puan verilecek</a:t>
          </a:r>
          <a:endParaRPr lang="tr-TR" sz="1800" b="1" dirty="0"/>
        </a:p>
      </dgm:t>
    </dgm:pt>
    <dgm:pt modelId="{119201CD-2661-48FC-ACFF-75A3C9735DC8}" type="parTrans" cxnId="{D88B1789-21CB-4A92-99EC-BE51F3D6346D}">
      <dgm:prSet/>
      <dgm:spPr/>
      <dgm:t>
        <a:bodyPr/>
        <a:lstStyle/>
        <a:p>
          <a:endParaRPr lang="tr-TR"/>
        </a:p>
      </dgm:t>
    </dgm:pt>
    <dgm:pt modelId="{F37CB759-A8F1-4C2D-9710-1726F9DA6B00}" type="sibTrans" cxnId="{D88B1789-21CB-4A92-99EC-BE51F3D6346D}">
      <dgm:prSet/>
      <dgm:spPr/>
      <dgm:t>
        <a:bodyPr/>
        <a:lstStyle/>
        <a:p>
          <a:endParaRPr lang="tr-TR"/>
        </a:p>
      </dgm:t>
    </dgm:pt>
    <dgm:pt modelId="{DF01CD69-4372-4C45-9FA2-029A1231426D}" type="pres">
      <dgm:prSet presAssocID="{588C4FC9-3708-47A0-861F-EACE78E12CB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55F83D5D-FB26-462A-822F-AAF3CF1D1C8C}" type="pres">
      <dgm:prSet presAssocID="{26CE1FB5-CED4-4EC0-972C-7F384ABAB9E0}" presName="composite" presStyleCnt="0"/>
      <dgm:spPr/>
    </dgm:pt>
    <dgm:pt modelId="{E9727A0F-FDAD-4F7C-8B65-17B7042EACE6}" type="pres">
      <dgm:prSet presAssocID="{26CE1FB5-CED4-4EC0-972C-7F384ABAB9E0}" presName="bentUpArrow1" presStyleLbl="alignImgPlace1" presStyleIdx="0" presStyleCnt="2" custLinFactY="-3682" custLinFactNeighborX="-8543" custLinFactNeighborY="-100000"/>
      <dgm:spPr/>
    </dgm:pt>
    <dgm:pt modelId="{B6D6E332-DB73-44D6-A1AB-4817D2A6328A}" type="pres">
      <dgm:prSet presAssocID="{26CE1FB5-CED4-4EC0-972C-7F384ABAB9E0}" presName="ParentText" presStyleLbl="node1" presStyleIdx="0" presStyleCnt="3" custLinFactNeighborX="-30579" custLinFactNeighborY="-921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9DEF07-2EB6-468F-B1EA-CE977E1020BF}" type="pres">
      <dgm:prSet presAssocID="{26CE1FB5-CED4-4EC0-972C-7F384ABAB9E0}" presName="ChildText" presStyleLbl="revTx" presStyleIdx="0" presStyleCnt="3" custScaleX="480654" custLinFactX="61043" custLinFactY="-7381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BCA630-A445-4E11-8001-444C7959FE47}" type="pres">
      <dgm:prSet presAssocID="{539CC1D8-DBE6-45EE-B979-304FBADE3085}" presName="sibTrans" presStyleCnt="0"/>
      <dgm:spPr/>
    </dgm:pt>
    <dgm:pt modelId="{284526B7-69FC-4805-AB3A-1F5E8861CF42}" type="pres">
      <dgm:prSet presAssocID="{06F6DAD2-25A5-42B1-9D32-E6F1D29BFE65}" presName="composite" presStyleCnt="0"/>
      <dgm:spPr/>
    </dgm:pt>
    <dgm:pt modelId="{EF3EBD07-93A9-4A7A-A8F2-3BCB7F803967}" type="pres">
      <dgm:prSet presAssocID="{06F6DAD2-25A5-42B1-9D32-E6F1D29BFE65}" presName="bentUpArrow1" presStyleLbl="alignImgPlace1" presStyleIdx="1" presStyleCnt="2" custLinFactNeighborX="-23652" custLinFactNeighborY="-78365"/>
      <dgm:spPr/>
    </dgm:pt>
    <dgm:pt modelId="{02D2BB55-7473-4D96-A04C-055F109883BF}" type="pres">
      <dgm:prSet presAssocID="{06F6DAD2-25A5-42B1-9D32-E6F1D29BFE65}" presName="ParentText" presStyleLbl="node1" presStyleIdx="1" presStyleCnt="3" custLinFactNeighborX="-51204" custLinFactNeighborY="-780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1E7453-AB55-4306-9CDC-31B28D29CDB1}" type="pres">
      <dgm:prSet presAssocID="{06F6DAD2-25A5-42B1-9D32-E6F1D29BFE65}" presName="ChildText" presStyleLbl="revTx" presStyleIdx="1" presStyleCnt="3" custScaleX="405072" custLinFactNeighborX="94893" custLinFactNeighborY="-99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3CFC78-F226-4AEA-902A-FE8D3F20D934}" type="pres">
      <dgm:prSet presAssocID="{A151879C-5FAA-4A1F-B7B4-7E119D7A5E4F}" presName="sibTrans" presStyleCnt="0"/>
      <dgm:spPr/>
    </dgm:pt>
    <dgm:pt modelId="{6F4A014B-0811-4DB9-A20A-623CF782A503}" type="pres">
      <dgm:prSet presAssocID="{91FB5177-B580-470F-A2A0-E6C4A7B5B665}" presName="composite" presStyleCnt="0"/>
      <dgm:spPr/>
    </dgm:pt>
    <dgm:pt modelId="{E6134643-F7D5-4BC2-8505-45CE7F3910F3}" type="pres">
      <dgm:prSet presAssocID="{91FB5177-B580-470F-A2A0-E6C4A7B5B665}" presName="ParentText" presStyleLbl="node1" presStyleIdx="2" presStyleCnt="3" custLinFactNeighborX="-88375" custLinFactNeighborY="-640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726C22-6781-4BA0-B782-17AB3F2F005A}" type="pres">
      <dgm:prSet presAssocID="{91FB5177-B580-470F-A2A0-E6C4A7B5B665}" presName="FinalChildText" presStyleLbl="revTx" presStyleIdx="2" presStyleCnt="3" custScaleX="281614" custScaleY="127674" custLinFactNeighborX="-24701" custLinFactNeighborY="-720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A02CB52-8405-4BF4-9C5A-06E763216A56}" type="presOf" srcId="{36F8239A-AC3B-48C6-A409-A47568F2C3DF}" destId="{45726C22-6781-4BA0-B782-17AB3F2F005A}" srcOrd="0" destOrd="0" presId="urn:microsoft.com/office/officeart/2005/8/layout/StepDownProcess"/>
    <dgm:cxn modelId="{CD161CE7-247D-47C3-84F9-D58EFE93027D}" type="presOf" srcId="{06F6DAD2-25A5-42B1-9D32-E6F1D29BFE65}" destId="{02D2BB55-7473-4D96-A04C-055F109883BF}" srcOrd="0" destOrd="0" presId="urn:microsoft.com/office/officeart/2005/8/layout/StepDownProcess"/>
    <dgm:cxn modelId="{FC3D28B1-4996-4E93-A294-8670619EE528}" type="presOf" srcId="{332349C1-D634-41C7-B3E9-ABE2C98C0412}" destId="{B29DEF07-2EB6-468F-B1EA-CE977E1020BF}" srcOrd="0" destOrd="0" presId="urn:microsoft.com/office/officeart/2005/8/layout/StepDownProcess"/>
    <dgm:cxn modelId="{54333AC9-5BDB-4BB5-9E92-30EE34730CAC}" type="presOf" srcId="{91FB5177-B580-470F-A2A0-E6C4A7B5B665}" destId="{E6134643-F7D5-4BC2-8505-45CE7F3910F3}" srcOrd="0" destOrd="0" presId="urn:microsoft.com/office/officeart/2005/8/layout/StepDownProcess"/>
    <dgm:cxn modelId="{D88B1789-21CB-4A92-99EC-BE51F3D6346D}" srcId="{91FB5177-B580-470F-A2A0-E6C4A7B5B665}" destId="{36F8239A-AC3B-48C6-A409-A47568F2C3DF}" srcOrd="0" destOrd="0" parTransId="{119201CD-2661-48FC-ACFF-75A3C9735DC8}" sibTransId="{F37CB759-A8F1-4C2D-9710-1726F9DA6B00}"/>
    <dgm:cxn modelId="{85035EAC-1518-48C0-BB09-2C5139150D2C}" srcId="{26CE1FB5-CED4-4EC0-972C-7F384ABAB9E0}" destId="{332349C1-D634-41C7-B3E9-ABE2C98C0412}" srcOrd="0" destOrd="0" parTransId="{DEC2A593-C46C-4C94-9908-7D7A920420E3}" sibTransId="{5D33C462-E455-429C-AF67-D8A3A91ECC31}"/>
    <dgm:cxn modelId="{F4771400-10A6-4790-B998-1C74760CAFFF}" type="presOf" srcId="{298B0791-E673-451E-85E0-3B1318967E85}" destId="{941E7453-AB55-4306-9CDC-31B28D29CDB1}" srcOrd="0" destOrd="0" presId="urn:microsoft.com/office/officeart/2005/8/layout/StepDownProcess"/>
    <dgm:cxn modelId="{2C74F515-308E-449E-A2F9-1513B720F77C}" srcId="{588C4FC9-3708-47A0-861F-EACE78E12CB8}" destId="{91FB5177-B580-470F-A2A0-E6C4A7B5B665}" srcOrd="2" destOrd="0" parTransId="{CE646490-978E-4135-B3B9-D5D30492662A}" sibTransId="{4F4F83D6-B0B7-4101-A0AF-BE6184393AF6}"/>
    <dgm:cxn modelId="{6E228794-3938-4C25-B5F0-BBC814AFC9BF}" srcId="{06F6DAD2-25A5-42B1-9D32-E6F1D29BFE65}" destId="{298B0791-E673-451E-85E0-3B1318967E85}" srcOrd="0" destOrd="0" parTransId="{E3107A02-3B43-420E-BC58-16FF44184D8B}" sibTransId="{61061DD5-EDD6-4A05-8C3D-54400985094E}"/>
    <dgm:cxn modelId="{D14FC24B-D4C0-48A9-AE27-F012B443286E}" type="presOf" srcId="{588C4FC9-3708-47A0-861F-EACE78E12CB8}" destId="{DF01CD69-4372-4C45-9FA2-029A1231426D}" srcOrd="0" destOrd="0" presId="urn:microsoft.com/office/officeart/2005/8/layout/StepDownProcess"/>
    <dgm:cxn modelId="{9DB4395B-F1BD-49A3-A35E-8578EB32C49B}" type="presOf" srcId="{26CE1FB5-CED4-4EC0-972C-7F384ABAB9E0}" destId="{B6D6E332-DB73-44D6-A1AB-4817D2A6328A}" srcOrd="0" destOrd="0" presId="urn:microsoft.com/office/officeart/2005/8/layout/StepDownProcess"/>
    <dgm:cxn modelId="{917554FF-746E-4CAD-910B-C20B0D86CAF8}" srcId="{588C4FC9-3708-47A0-861F-EACE78E12CB8}" destId="{06F6DAD2-25A5-42B1-9D32-E6F1D29BFE65}" srcOrd="1" destOrd="0" parTransId="{ACB2CF2E-71B7-4A62-A078-74953D4E82E0}" sibTransId="{A151879C-5FAA-4A1F-B7B4-7E119D7A5E4F}"/>
    <dgm:cxn modelId="{8807084A-E250-4766-9ABE-6F47DF89CF8E}" srcId="{588C4FC9-3708-47A0-861F-EACE78E12CB8}" destId="{26CE1FB5-CED4-4EC0-972C-7F384ABAB9E0}" srcOrd="0" destOrd="0" parTransId="{36B348B5-A29F-4C3C-98D1-56DF7C5948F5}" sibTransId="{539CC1D8-DBE6-45EE-B979-304FBADE3085}"/>
    <dgm:cxn modelId="{7DD47341-2CC7-4A58-A8CC-968EDE004CB7}" type="presParOf" srcId="{DF01CD69-4372-4C45-9FA2-029A1231426D}" destId="{55F83D5D-FB26-462A-822F-AAF3CF1D1C8C}" srcOrd="0" destOrd="0" presId="urn:microsoft.com/office/officeart/2005/8/layout/StepDownProcess"/>
    <dgm:cxn modelId="{5170915F-C9CB-4EA6-ADF4-B7C37C47FF9A}" type="presParOf" srcId="{55F83D5D-FB26-462A-822F-AAF3CF1D1C8C}" destId="{E9727A0F-FDAD-4F7C-8B65-17B7042EACE6}" srcOrd="0" destOrd="0" presId="urn:microsoft.com/office/officeart/2005/8/layout/StepDownProcess"/>
    <dgm:cxn modelId="{B4A61B46-12E9-4093-BC43-CD682E7C9B9B}" type="presParOf" srcId="{55F83D5D-FB26-462A-822F-AAF3CF1D1C8C}" destId="{B6D6E332-DB73-44D6-A1AB-4817D2A6328A}" srcOrd="1" destOrd="0" presId="urn:microsoft.com/office/officeart/2005/8/layout/StepDownProcess"/>
    <dgm:cxn modelId="{B80FBA7C-9D34-413D-B606-96505C746E93}" type="presParOf" srcId="{55F83D5D-FB26-462A-822F-AAF3CF1D1C8C}" destId="{B29DEF07-2EB6-468F-B1EA-CE977E1020BF}" srcOrd="2" destOrd="0" presId="urn:microsoft.com/office/officeart/2005/8/layout/StepDownProcess"/>
    <dgm:cxn modelId="{975F36B9-C36E-4A6D-AE73-89DBF9D6F431}" type="presParOf" srcId="{DF01CD69-4372-4C45-9FA2-029A1231426D}" destId="{32BCA630-A445-4E11-8001-444C7959FE47}" srcOrd="1" destOrd="0" presId="urn:microsoft.com/office/officeart/2005/8/layout/StepDownProcess"/>
    <dgm:cxn modelId="{934AD497-D3F4-40A4-981B-DD8218ACD4EB}" type="presParOf" srcId="{DF01CD69-4372-4C45-9FA2-029A1231426D}" destId="{284526B7-69FC-4805-AB3A-1F5E8861CF42}" srcOrd="2" destOrd="0" presId="urn:microsoft.com/office/officeart/2005/8/layout/StepDownProcess"/>
    <dgm:cxn modelId="{841802CD-3A4F-46EF-AEE6-A960BC29AD0D}" type="presParOf" srcId="{284526B7-69FC-4805-AB3A-1F5E8861CF42}" destId="{EF3EBD07-93A9-4A7A-A8F2-3BCB7F803967}" srcOrd="0" destOrd="0" presId="urn:microsoft.com/office/officeart/2005/8/layout/StepDownProcess"/>
    <dgm:cxn modelId="{61F08045-93D1-4EDF-8D6C-7708FEE3C03A}" type="presParOf" srcId="{284526B7-69FC-4805-AB3A-1F5E8861CF42}" destId="{02D2BB55-7473-4D96-A04C-055F109883BF}" srcOrd="1" destOrd="0" presId="urn:microsoft.com/office/officeart/2005/8/layout/StepDownProcess"/>
    <dgm:cxn modelId="{5E4C01D7-8FB4-4B02-B0C5-F240C65A8FED}" type="presParOf" srcId="{284526B7-69FC-4805-AB3A-1F5E8861CF42}" destId="{941E7453-AB55-4306-9CDC-31B28D29CDB1}" srcOrd="2" destOrd="0" presId="urn:microsoft.com/office/officeart/2005/8/layout/StepDownProcess"/>
    <dgm:cxn modelId="{2B99FF5F-614E-4AE3-A4A3-1C6A75AB137B}" type="presParOf" srcId="{DF01CD69-4372-4C45-9FA2-029A1231426D}" destId="{113CFC78-F226-4AEA-902A-FE8D3F20D934}" srcOrd="3" destOrd="0" presId="urn:microsoft.com/office/officeart/2005/8/layout/StepDownProcess"/>
    <dgm:cxn modelId="{FFDC2154-8564-44CB-9655-989522C45F96}" type="presParOf" srcId="{DF01CD69-4372-4C45-9FA2-029A1231426D}" destId="{6F4A014B-0811-4DB9-A20A-623CF782A503}" srcOrd="4" destOrd="0" presId="urn:microsoft.com/office/officeart/2005/8/layout/StepDownProcess"/>
    <dgm:cxn modelId="{9F248681-DAD9-4C2E-AA05-DF01D7A47F9E}" type="presParOf" srcId="{6F4A014B-0811-4DB9-A20A-623CF782A503}" destId="{E6134643-F7D5-4BC2-8505-45CE7F3910F3}" srcOrd="0" destOrd="0" presId="urn:microsoft.com/office/officeart/2005/8/layout/StepDownProcess"/>
    <dgm:cxn modelId="{58D23505-4D58-4637-A943-B4C4899A4257}" type="presParOf" srcId="{6F4A014B-0811-4DB9-A20A-623CF782A503}" destId="{45726C22-6781-4BA0-B782-17AB3F2F005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05398-14FC-4F36-8F2A-F0C4C428864B}" type="doc">
      <dgm:prSet loTypeId="urn:microsoft.com/office/officeart/2005/8/layout/process4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DBABB253-C8BC-4B27-BD60-87E26413EA15}">
      <dgm:prSet phldrT="[Metin]" custT="1"/>
      <dgm:spPr/>
      <dgm:t>
        <a:bodyPr/>
        <a:lstStyle/>
        <a:p>
          <a:pPr algn="ctr"/>
          <a:r>
            <a:rPr lang="tr-TR" sz="2800" b="1" dirty="0" smtClean="0"/>
            <a:t>Sistem Üzerinden Yapılan İşlemler</a:t>
          </a:r>
          <a:endParaRPr lang="tr-TR" sz="2800" b="1" dirty="0"/>
        </a:p>
      </dgm:t>
    </dgm:pt>
    <dgm:pt modelId="{9F3F972F-EB0E-4763-A56F-5658B7976301}" type="parTrans" cxnId="{DE958126-4762-4479-81F3-D211CDC16F48}">
      <dgm:prSet/>
      <dgm:spPr/>
      <dgm:t>
        <a:bodyPr/>
        <a:lstStyle/>
        <a:p>
          <a:endParaRPr lang="tr-TR"/>
        </a:p>
      </dgm:t>
    </dgm:pt>
    <dgm:pt modelId="{7B8A771D-CE11-4E07-B915-DF40E35BEA2C}" type="sibTrans" cxnId="{DE958126-4762-4479-81F3-D211CDC16F48}">
      <dgm:prSet/>
      <dgm:spPr/>
      <dgm:t>
        <a:bodyPr/>
        <a:lstStyle/>
        <a:p>
          <a:endParaRPr lang="tr-TR"/>
        </a:p>
      </dgm:t>
    </dgm:pt>
    <dgm:pt modelId="{0B7A8E91-13C8-4CDB-8020-AB74EF4380E5}">
      <dgm:prSet phldrT="[Metin]" custT="1"/>
      <dgm:spPr/>
      <dgm:t>
        <a:bodyPr/>
        <a:lstStyle/>
        <a:p>
          <a:pPr algn="ctr"/>
          <a:r>
            <a:rPr lang="tr-TR" sz="2800" b="1" i="0" dirty="0" smtClean="0"/>
            <a:t>Proje Dosyalarının Panelistlere Ulaştırılması</a:t>
          </a:r>
        </a:p>
        <a:p>
          <a:pPr algn="ctr"/>
          <a:r>
            <a:rPr lang="tr-TR" sz="2800" b="1" i="0" dirty="0" smtClean="0"/>
            <a:t>Değerlendirme Raporlarının Yazılması</a:t>
          </a:r>
        </a:p>
        <a:p>
          <a:pPr algn="ctr"/>
          <a:r>
            <a:rPr lang="tr-TR" sz="2800" b="1" i="0" dirty="0" smtClean="0"/>
            <a:t>Proje Puanlama</a:t>
          </a:r>
          <a:endParaRPr lang="tr-TR" sz="2800" b="1" dirty="0"/>
        </a:p>
      </dgm:t>
    </dgm:pt>
    <dgm:pt modelId="{F18A1CB4-23E1-4AA4-8B50-BC61DD7EBC3B}" type="parTrans" cxnId="{A4831D4B-37F9-4AD0-8D4D-3D2BDAFEEE40}">
      <dgm:prSet/>
      <dgm:spPr/>
      <dgm:t>
        <a:bodyPr/>
        <a:lstStyle/>
        <a:p>
          <a:endParaRPr lang="tr-TR"/>
        </a:p>
      </dgm:t>
    </dgm:pt>
    <dgm:pt modelId="{48293963-77F9-4BAD-B0FB-D8CBA350793C}" type="sibTrans" cxnId="{A4831D4B-37F9-4AD0-8D4D-3D2BDAFEEE40}">
      <dgm:prSet/>
      <dgm:spPr/>
      <dgm:t>
        <a:bodyPr/>
        <a:lstStyle/>
        <a:p>
          <a:endParaRPr lang="tr-TR"/>
        </a:p>
      </dgm:t>
    </dgm:pt>
    <dgm:pt modelId="{C70A3581-9D62-4D7E-A75B-D71247D5589F}">
      <dgm:prSet phldrT="[Metin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r-TR" sz="2800" b="1" dirty="0" smtClean="0"/>
            <a:t>Panel Yönetim Sistemi (PYS)</a:t>
          </a:r>
        </a:p>
        <a:p>
          <a:pPr algn="ctr"/>
          <a:r>
            <a:rPr lang="tr-TR" sz="2800" b="0" i="0" dirty="0" smtClean="0">
              <a:hlinkClick xmlns:r="http://schemas.openxmlformats.org/officeDocument/2006/relationships" r:id="rId1"/>
            </a:rPr>
            <a:t>http://pys.tubitak.gov.tr</a:t>
          </a:r>
          <a:endParaRPr lang="tr-TR" sz="2800" b="1" dirty="0"/>
        </a:p>
      </dgm:t>
    </dgm:pt>
    <dgm:pt modelId="{BDDC0E94-D99C-4474-982A-CE7946312A0A}" type="sibTrans" cxnId="{7A96C1D6-9575-430B-B13D-869079DE1813}">
      <dgm:prSet/>
      <dgm:spPr/>
      <dgm:t>
        <a:bodyPr/>
        <a:lstStyle/>
        <a:p>
          <a:endParaRPr lang="tr-TR"/>
        </a:p>
      </dgm:t>
    </dgm:pt>
    <dgm:pt modelId="{B52A3B5F-38EB-46E9-A734-A591E18B5587}" type="parTrans" cxnId="{7A96C1D6-9575-430B-B13D-869079DE1813}">
      <dgm:prSet/>
      <dgm:spPr/>
      <dgm:t>
        <a:bodyPr/>
        <a:lstStyle/>
        <a:p>
          <a:endParaRPr lang="tr-TR"/>
        </a:p>
      </dgm:t>
    </dgm:pt>
    <dgm:pt modelId="{E9E745F3-89D3-47E3-8806-62682062A6F8}" type="pres">
      <dgm:prSet presAssocID="{1E005398-14FC-4F36-8F2A-F0C4C42886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8C60E65-856D-4E52-8DA6-088ADC86B503}" type="pres">
      <dgm:prSet presAssocID="{0B7A8E91-13C8-4CDB-8020-AB74EF4380E5}" presName="boxAndChildren" presStyleCnt="0"/>
      <dgm:spPr/>
    </dgm:pt>
    <dgm:pt modelId="{F476BCB4-642A-4AFF-B676-DFBD85E6ED1C}" type="pres">
      <dgm:prSet presAssocID="{0B7A8E91-13C8-4CDB-8020-AB74EF4380E5}" presName="parentTextBox" presStyleLbl="node1" presStyleIdx="0" presStyleCnt="2" custLinFactNeighborY="1299"/>
      <dgm:spPr/>
      <dgm:t>
        <a:bodyPr/>
        <a:lstStyle/>
        <a:p>
          <a:endParaRPr lang="tr-TR"/>
        </a:p>
      </dgm:t>
    </dgm:pt>
    <dgm:pt modelId="{79863964-BF9B-479B-8FE1-00D11C4DC3F3}" type="pres">
      <dgm:prSet presAssocID="{BDDC0E94-D99C-4474-982A-CE7946312A0A}" presName="sp" presStyleCnt="0"/>
      <dgm:spPr/>
    </dgm:pt>
    <dgm:pt modelId="{B636182A-B628-4FF6-97DC-0DD764F2C4C4}" type="pres">
      <dgm:prSet presAssocID="{C70A3581-9D62-4D7E-A75B-D71247D5589F}" presName="arrowAndChildren" presStyleCnt="0"/>
      <dgm:spPr/>
    </dgm:pt>
    <dgm:pt modelId="{0696E35B-A591-4C0B-B9D5-4A1EEFF2D459}" type="pres">
      <dgm:prSet presAssocID="{C70A3581-9D62-4D7E-A75B-D71247D5589F}" presName="parentTextArrow" presStyleLbl="node1" presStyleIdx="0" presStyleCnt="2"/>
      <dgm:spPr/>
      <dgm:t>
        <a:bodyPr/>
        <a:lstStyle/>
        <a:p>
          <a:endParaRPr lang="tr-TR"/>
        </a:p>
      </dgm:t>
    </dgm:pt>
    <dgm:pt modelId="{000FCE8F-741D-4E8A-ADBC-6E367CAD3E7F}" type="pres">
      <dgm:prSet presAssocID="{C70A3581-9D62-4D7E-A75B-D71247D5589F}" presName="arrow" presStyleLbl="node1" presStyleIdx="1" presStyleCnt="2"/>
      <dgm:spPr/>
      <dgm:t>
        <a:bodyPr/>
        <a:lstStyle/>
        <a:p>
          <a:endParaRPr lang="tr-TR"/>
        </a:p>
      </dgm:t>
    </dgm:pt>
    <dgm:pt modelId="{7C2FC11B-F3F8-46BE-9AFA-4E04E2AF3F6A}" type="pres">
      <dgm:prSet presAssocID="{C70A3581-9D62-4D7E-A75B-D71247D5589F}" presName="descendantArrow" presStyleCnt="0"/>
      <dgm:spPr/>
    </dgm:pt>
    <dgm:pt modelId="{05B418FE-2BC4-4975-9E4C-7D5DC7C8DEA9}" type="pres">
      <dgm:prSet presAssocID="{DBABB253-C8BC-4B27-BD60-87E26413EA15}" presName="childTextArrow" presStyleLbl="fgAccFollowNode1" presStyleIdx="0" presStyleCnt="1" custScaleX="2000000" custScaleY="102630" custLinFactNeighborX="13923" custLinFactNeighborY="38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0D73652-D62C-4934-89BF-145D2CA373C8}" type="presOf" srcId="{1E005398-14FC-4F36-8F2A-F0C4C428864B}" destId="{E9E745F3-89D3-47E3-8806-62682062A6F8}" srcOrd="0" destOrd="0" presId="urn:microsoft.com/office/officeart/2005/8/layout/process4"/>
    <dgm:cxn modelId="{7A96C1D6-9575-430B-B13D-869079DE1813}" srcId="{1E005398-14FC-4F36-8F2A-F0C4C428864B}" destId="{C70A3581-9D62-4D7E-A75B-D71247D5589F}" srcOrd="0" destOrd="0" parTransId="{B52A3B5F-38EB-46E9-A734-A591E18B5587}" sibTransId="{BDDC0E94-D99C-4474-982A-CE7946312A0A}"/>
    <dgm:cxn modelId="{DE958126-4762-4479-81F3-D211CDC16F48}" srcId="{C70A3581-9D62-4D7E-A75B-D71247D5589F}" destId="{DBABB253-C8BC-4B27-BD60-87E26413EA15}" srcOrd="0" destOrd="0" parTransId="{9F3F972F-EB0E-4763-A56F-5658B7976301}" sibTransId="{7B8A771D-CE11-4E07-B915-DF40E35BEA2C}"/>
    <dgm:cxn modelId="{7F7636A7-6038-4DA9-93E9-134CE1B26024}" type="presOf" srcId="{C70A3581-9D62-4D7E-A75B-D71247D5589F}" destId="{000FCE8F-741D-4E8A-ADBC-6E367CAD3E7F}" srcOrd="1" destOrd="0" presId="urn:microsoft.com/office/officeart/2005/8/layout/process4"/>
    <dgm:cxn modelId="{C3D87CA5-71C6-4CBD-9BA7-E5B43567B4ED}" type="presOf" srcId="{C70A3581-9D62-4D7E-A75B-D71247D5589F}" destId="{0696E35B-A591-4C0B-B9D5-4A1EEFF2D459}" srcOrd="0" destOrd="0" presId="urn:microsoft.com/office/officeart/2005/8/layout/process4"/>
    <dgm:cxn modelId="{5B415D7C-74AD-47EE-A1E7-45B911072ACE}" type="presOf" srcId="{DBABB253-C8BC-4B27-BD60-87E26413EA15}" destId="{05B418FE-2BC4-4975-9E4C-7D5DC7C8DEA9}" srcOrd="0" destOrd="0" presId="urn:microsoft.com/office/officeart/2005/8/layout/process4"/>
    <dgm:cxn modelId="{A4831D4B-37F9-4AD0-8D4D-3D2BDAFEEE40}" srcId="{1E005398-14FC-4F36-8F2A-F0C4C428864B}" destId="{0B7A8E91-13C8-4CDB-8020-AB74EF4380E5}" srcOrd="1" destOrd="0" parTransId="{F18A1CB4-23E1-4AA4-8B50-BC61DD7EBC3B}" sibTransId="{48293963-77F9-4BAD-B0FB-D8CBA350793C}"/>
    <dgm:cxn modelId="{4B87B383-3547-413F-AE38-94DFE2CE7C7D}" type="presOf" srcId="{0B7A8E91-13C8-4CDB-8020-AB74EF4380E5}" destId="{F476BCB4-642A-4AFF-B676-DFBD85E6ED1C}" srcOrd="0" destOrd="0" presId="urn:microsoft.com/office/officeart/2005/8/layout/process4"/>
    <dgm:cxn modelId="{73AD5E25-BD80-40A2-AA96-F29E4ACAF957}" type="presParOf" srcId="{E9E745F3-89D3-47E3-8806-62682062A6F8}" destId="{28C60E65-856D-4E52-8DA6-088ADC86B503}" srcOrd="0" destOrd="0" presId="urn:microsoft.com/office/officeart/2005/8/layout/process4"/>
    <dgm:cxn modelId="{56A1B39B-F9A4-439B-A21D-9F05D8F838BF}" type="presParOf" srcId="{28C60E65-856D-4E52-8DA6-088ADC86B503}" destId="{F476BCB4-642A-4AFF-B676-DFBD85E6ED1C}" srcOrd="0" destOrd="0" presId="urn:microsoft.com/office/officeart/2005/8/layout/process4"/>
    <dgm:cxn modelId="{EDE03C43-38E0-4AFA-A4F8-00243251AB58}" type="presParOf" srcId="{E9E745F3-89D3-47E3-8806-62682062A6F8}" destId="{79863964-BF9B-479B-8FE1-00D11C4DC3F3}" srcOrd="1" destOrd="0" presId="urn:microsoft.com/office/officeart/2005/8/layout/process4"/>
    <dgm:cxn modelId="{297AA9B9-6C31-4922-8345-7484EE7C07FC}" type="presParOf" srcId="{E9E745F3-89D3-47E3-8806-62682062A6F8}" destId="{B636182A-B628-4FF6-97DC-0DD764F2C4C4}" srcOrd="2" destOrd="0" presId="urn:microsoft.com/office/officeart/2005/8/layout/process4"/>
    <dgm:cxn modelId="{F30DE53C-1E2A-45C2-B5E8-FCCC667740E0}" type="presParOf" srcId="{B636182A-B628-4FF6-97DC-0DD764F2C4C4}" destId="{0696E35B-A591-4C0B-B9D5-4A1EEFF2D459}" srcOrd="0" destOrd="0" presId="urn:microsoft.com/office/officeart/2005/8/layout/process4"/>
    <dgm:cxn modelId="{96F6F308-9BD3-4B9A-A074-5A69DD37068A}" type="presParOf" srcId="{B636182A-B628-4FF6-97DC-0DD764F2C4C4}" destId="{000FCE8F-741D-4E8A-ADBC-6E367CAD3E7F}" srcOrd="1" destOrd="0" presId="urn:microsoft.com/office/officeart/2005/8/layout/process4"/>
    <dgm:cxn modelId="{24A58BE0-599E-49A1-B512-52320926D687}" type="presParOf" srcId="{B636182A-B628-4FF6-97DC-0DD764F2C4C4}" destId="{7C2FC11B-F3F8-46BE-9AFA-4E04E2AF3F6A}" srcOrd="2" destOrd="0" presId="urn:microsoft.com/office/officeart/2005/8/layout/process4"/>
    <dgm:cxn modelId="{BF5B3C20-A5AA-418B-BDF5-2321AF129BCE}" type="presParOf" srcId="{7C2FC11B-F3F8-46BE-9AFA-4E04E2AF3F6A}" destId="{05B418FE-2BC4-4975-9E4C-7D5DC7C8DE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005398-14FC-4F36-8F2A-F0C4C428864B}" type="doc">
      <dgm:prSet loTypeId="urn:microsoft.com/office/officeart/2005/8/layout/process4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DBABB253-C8BC-4B27-BD60-87E26413EA15}">
      <dgm:prSet phldrT="[Metin]" custT="1"/>
      <dgm:spPr/>
      <dgm:t>
        <a:bodyPr/>
        <a:lstStyle/>
        <a:p>
          <a:pPr algn="ctr"/>
          <a:r>
            <a:rPr lang="tr-TR" sz="2800" b="1" dirty="0" smtClean="0"/>
            <a:t>İl Temsilcilerine </a:t>
          </a:r>
          <a:r>
            <a:rPr lang="tr-TR" sz="2800" b="1" u="sng" dirty="0" smtClean="0">
              <a:solidFill>
                <a:srgbClr val="C00000"/>
              </a:solidFill>
            </a:rPr>
            <a:t>1 Aralık 2017 </a:t>
          </a:r>
          <a:r>
            <a:rPr lang="tr-TR" sz="2800" b="1" dirty="0" smtClean="0"/>
            <a:t>Tarihinden Sonra (Başvurular Sona Erdikten Sonra ) Açılacak </a:t>
          </a:r>
          <a:endParaRPr lang="tr-TR" sz="2800" b="1" dirty="0"/>
        </a:p>
      </dgm:t>
    </dgm:pt>
    <dgm:pt modelId="{9F3F972F-EB0E-4763-A56F-5658B7976301}" type="parTrans" cxnId="{DE958126-4762-4479-81F3-D211CDC16F48}">
      <dgm:prSet/>
      <dgm:spPr/>
      <dgm:t>
        <a:bodyPr/>
        <a:lstStyle/>
        <a:p>
          <a:endParaRPr lang="tr-TR"/>
        </a:p>
      </dgm:t>
    </dgm:pt>
    <dgm:pt modelId="{7B8A771D-CE11-4E07-B915-DF40E35BEA2C}" type="sibTrans" cxnId="{DE958126-4762-4479-81F3-D211CDC16F48}">
      <dgm:prSet/>
      <dgm:spPr/>
      <dgm:t>
        <a:bodyPr/>
        <a:lstStyle/>
        <a:p>
          <a:endParaRPr lang="tr-TR"/>
        </a:p>
      </dgm:t>
    </dgm:pt>
    <dgm:pt modelId="{C70A3581-9D62-4D7E-A75B-D71247D5589F}">
      <dgm:prSet phldrT="[Metin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2800" b="1" dirty="0" smtClean="0"/>
            <a:t>Panel Yönetim Sistemi (PYS)</a:t>
          </a:r>
        </a:p>
        <a:p>
          <a:r>
            <a:rPr lang="tr-TR" sz="2800" b="0" i="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http://pys.tubitak.gov.tr</a:t>
          </a:r>
          <a:endParaRPr lang="tr-TR" sz="2800" b="1" dirty="0">
            <a:solidFill>
              <a:schemeClr val="tx1"/>
            </a:solidFill>
          </a:endParaRPr>
        </a:p>
      </dgm:t>
    </dgm:pt>
    <dgm:pt modelId="{BDDC0E94-D99C-4474-982A-CE7946312A0A}" type="sibTrans" cxnId="{7A96C1D6-9575-430B-B13D-869079DE1813}">
      <dgm:prSet/>
      <dgm:spPr/>
      <dgm:t>
        <a:bodyPr/>
        <a:lstStyle/>
        <a:p>
          <a:endParaRPr lang="tr-TR"/>
        </a:p>
      </dgm:t>
    </dgm:pt>
    <dgm:pt modelId="{B52A3B5F-38EB-46E9-A734-A591E18B5587}" type="parTrans" cxnId="{7A96C1D6-9575-430B-B13D-869079DE1813}">
      <dgm:prSet/>
      <dgm:spPr/>
      <dgm:t>
        <a:bodyPr/>
        <a:lstStyle/>
        <a:p>
          <a:endParaRPr lang="tr-TR"/>
        </a:p>
      </dgm:t>
    </dgm:pt>
    <dgm:pt modelId="{1AA41DEE-ED98-41D9-A8EF-CE9516B9A07E}">
      <dgm:prSet custT="1"/>
      <dgm:spPr/>
      <dgm:t>
        <a:bodyPr/>
        <a:lstStyle/>
        <a:p>
          <a:r>
            <a:rPr lang="tr-TR" sz="2800" b="1" dirty="0" smtClean="0">
              <a:hlinkClick xmlns:r="http://schemas.openxmlformats.org/officeDocument/2006/relationships" r:id="rId2"/>
            </a:rPr>
            <a:t>http://arbis.tubitak.gov.tr</a:t>
          </a:r>
          <a:r>
            <a:rPr lang="tr-TR" sz="2800" b="1" dirty="0" smtClean="0"/>
            <a:t> Sisteminde Kayıtlı </a:t>
          </a:r>
        </a:p>
        <a:p>
          <a:r>
            <a:rPr lang="tr-TR" sz="2800" b="1" dirty="0" smtClean="0"/>
            <a:t>E-Posta Adresinize Davet Linki Gönderilecek</a:t>
          </a:r>
        </a:p>
      </dgm:t>
    </dgm:pt>
    <dgm:pt modelId="{67651DAB-0CC3-4B2F-B618-9E4FFC07223C}" type="parTrans" cxnId="{DDDACB7A-8AF5-4F56-A773-7FCF82EDE3A5}">
      <dgm:prSet/>
      <dgm:spPr/>
      <dgm:t>
        <a:bodyPr/>
        <a:lstStyle/>
        <a:p>
          <a:endParaRPr lang="tr-TR"/>
        </a:p>
      </dgm:t>
    </dgm:pt>
    <dgm:pt modelId="{5BC541BC-61B7-4D7A-B8D6-8DF65AD251E5}" type="sibTrans" cxnId="{DDDACB7A-8AF5-4F56-A773-7FCF82EDE3A5}">
      <dgm:prSet/>
      <dgm:spPr/>
      <dgm:t>
        <a:bodyPr/>
        <a:lstStyle/>
        <a:p>
          <a:endParaRPr lang="tr-TR"/>
        </a:p>
      </dgm:t>
    </dgm:pt>
    <dgm:pt modelId="{E9E745F3-89D3-47E3-8806-62682062A6F8}" type="pres">
      <dgm:prSet presAssocID="{1E005398-14FC-4F36-8F2A-F0C4C42886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5CFD036-024D-442A-93B6-7633683E07B4}" type="pres">
      <dgm:prSet presAssocID="{1AA41DEE-ED98-41D9-A8EF-CE9516B9A07E}" presName="boxAndChildren" presStyleCnt="0"/>
      <dgm:spPr/>
    </dgm:pt>
    <dgm:pt modelId="{F52F61B0-D43F-43D1-B1A6-05F2825D26F3}" type="pres">
      <dgm:prSet presAssocID="{1AA41DEE-ED98-41D9-A8EF-CE9516B9A07E}" presName="parentTextBox" presStyleLbl="node1" presStyleIdx="0" presStyleCnt="2"/>
      <dgm:spPr/>
      <dgm:t>
        <a:bodyPr/>
        <a:lstStyle/>
        <a:p>
          <a:endParaRPr lang="tr-TR"/>
        </a:p>
      </dgm:t>
    </dgm:pt>
    <dgm:pt modelId="{79863964-BF9B-479B-8FE1-00D11C4DC3F3}" type="pres">
      <dgm:prSet presAssocID="{BDDC0E94-D99C-4474-982A-CE7946312A0A}" presName="sp" presStyleCnt="0"/>
      <dgm:spPr/>
    </dgm:pt>
    <dgm:pt modelId="{B636182A-B628-4FF6-97DC-0DD764F2C4C4}" type="pres">
      <dgm:prSet presAssocID="{C70A3581-9D62-4D7E-A75B-D71247D5589F}" presName="arrowAndChildren" presStyleCnt="0"/>
      <dgm:spPr/>
    </dgm:pt>
    <dgm:pt modelId="{0696E35B-A591-4C0B-B9D5-4A1EEFF2D459}" type="pres">
      <dgm:prSet presAssocID="{C70A3581-9D62-4D7E-A75B-D71247D5589F}" presName="parentTextArrow" presStyleLbl="node1" presStyleIdx="0" presStyleCnt="2"/>
      <dgm:spPr/>
      <dgm:t>
        <a:bodyPr/>
        <a:lstStyle/>
        <a:p>
          <a:endParaRPr lang="tr-TR"/>
        </a:p>
      </dgm:t>
    </dgm:pt>
    <dgm:pt modelId="{000FCE8F-741D-4E8A-ADBC-6E367CAD3E7F}" type="pres">
      <dgm:prSet presAssocID="{C70A3581-9D62-4D7E-A75B-D71247D5589F}" presName="arrow" presStyleLbl="node1" presStyleIdx="1" presStyleCnt="2"/>
      <dgm:spPr/>
      <dgm:t>
        <a:bodyPr/>
        <a:lstStyle/>
        <a:p>
          <a:endParaRPr lang="tr-TR"/>
        </a:p>
      </dgm:t>
    </dgm:pt>
    <dgm:pt modelId="{7C2FC11B-F3F8-46BE-9AFA-4E04E2AF3F6A}" type="pres">
      <dgm:prSet presAssocID="{C70A3581-9D62-4D7E-A75B-D71247D5589F}" presName="descendantArrow" presStyleCnt="0"/>
      <dgm:spPr/>
    </dgm:pt>
    <dgm:pt modelId="{05B418FE-2BC4-4975-9E4C-7D5DC7C8DEA9}" type="pres">
      <dgm:prSet presAssocID="{DBABB253-C8BC-4B27-BD60-87E26413EA15}" presName="childTextArrow" presStyleLbl="fgAccFollowNode1" presStyleIdx="0" presStyleCnt="1" custScaleX="2000000" custScaleY="102630" custLinFactNeighborX="13923" custLinFactNeighborY="38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A96C1D6-9575-430B-B13D-869079DE1813}" srcId="{1E005398-14FC-4F36-8F2A-F0C4C428864B}" destId="{C70A3581-9D62-4D7E-A75B-D71247D5589F}" srcOrd="0" destOrd="0" parTransId="{B52A3B5F-38EB-46E9-A734-A591E18B5587}" sibTransId="{BDDC0E94-D99C-4474-982A-CE7946312A0A}"/>
    <dgm:cxn modelId="{DE958126-4762-4479-81F3-D211CDC16F48}" srcId="{C70A3581-9D62-4D7E-A75B-D71247D5589F}" destId="{DBABB253-C8BC-4B27-BD60-87E26413EA15}" srcOrd="0" destOrd="0" parTransId="{9F3F972F-EB0E-4763-A56F-5658B7976301}" sibTransId="{7B8A771D-CE11-4E07-B915-DF40E35BEA2C}"/>
    <dgm:cxn modelId="{51D63AE6-4278-43B2-B0AA-4DBA728CC0C1}" type="presOf" srcId="{1AA41DEE-ED98-41D9-A8EF-CE9516B9A07E}" destId="{F52F61B0-D43F-43D1-B1A6-05F2825D26F3}" srcOrd="0" destOrd="0" presId="urn:microsoft.com/office/officeart/2005/8/layout/process4"/>
    <dgm:cxn modelId="{DDDACB7A-8AF5-4F56-A773-7FCF82EDE3A5}" srcId="{1E005398-14FC-4F36-8F2A-F0C4C428864B}" destId="{1AA41DEE-ED98-41D9-A8EF-CE9516B9A07E}" srcOrd="1" destOrd="0" parTransId="{67651DAB-0CC3-4B2F-B618-9E4FFC07223C}" sibTransId="{5BC541BC-61B7-4D7A-B8D6-8DF65AD251E5}"/>
    <dgm:cxn modelId="{4EE11D09-F4B3-4F71-92AB-22CFB98ECF66}" type="presOf" srcId="{C70A3581-9D62-4D7E-A75B-D71247D5589F}" destId="{000FCE8F-741D-4E8A-ADBC-6E367CAD3E7F}" srcOrd="1" destOrd="0" presId="urn:microsoft.com/office/officeart/2005/8/layout/process4"/>
    <dgm:cxn modelId="{DD81A606-7EB1-48AA-BCAC-4AED15D08A81}" type="presOf" srcId="{1E005398-14FC-4F36-8F2A-F0C4C428864B}" destId="{E9E745F3-89D3-47E3-8806-62682062A6F8}" srcOrd="0" destOrd="0" presId="urn:microsoft.com/office/officeart/2005/8/layout/process4"/>
    <dgm:cxn modelId="{DA40B676-7198-42CC-904E-E260D3544284}" type="presOf" srcId="{DBABB253-C8BC-4B27-BD60-87E26413EA15}" destId="{05B418FE-2BC4-4975-9E4C-7D5DC7C8DEA9}" srcOrd="0" destOrd="0" presId="urn:microsoft.com/office/officeart/2005/8/layout/process4"/>
    <dgm:cxn modelId="{A5ED4916-4231-419E-A367-ED02147314CA}" type="presOf" srcId="{C70A3581-9D62-4D7E-A75B-D71247D5589F}" destId="{0696E35B-A591-4C0B-B9D5-4A1EEFF2D459}" srcOrd="0" destOrd="0" presId="urn:microsoft.com/office/officeart/2005/8/layout/process4"/>
    <dgm:cxn modelId="{18727DC5-7781-48CF-ADAB-42D1219A7055}" type="presParOf" srcId="{E9E745F3-89D3-47E3-8806-62682062A6F8}" destId="{35CFD036-024D-442A-93B6-7633683E07B4}" srcOrd="0" destOrd="0" presId="urn:microsoft.com/office/officeart/2005/8/layout/process4"/>
    <dgm:cxn modelId="{E09560F5-EA94-4BEC-8534-564258F8318F}" type="presParOf" srcId="{35CFD036-024D-442A-93B6-7633683E07B4}" destId="{F52F61B0-D43F-43D1-B1A6-05F2825D26F3}" srcOrd="0" destOrd="0" presId="urn:microsoft.com/office/officeart/2005/8/layout/process4"/>
    <dgm:cxn modelId="{B0D8240B-2750-4E46-966D-5C83C2115A61}" type="presParOf" srcId="{E9E745F3-89D3-47E3-8806-62682062A6F8}" destId="{79863964-BF9B-479B-8FE1-00D11C4DC3F3}" srcOrd="1" destOrd="0" presId="urn:microsoft.com/office/officeart/2005/8/layout/process4"/>
    <dgm:cxn modelId="{A8284FF6-7702-4D34-8EED-EA41CD780B44}" type="presParOf" srcId="{E9E745F3-89D3-47E3-8806-62682062A6F8}" destId="{B636182A-B628-4FF6-97DC-0DD764F2C4C4}" srcOrd="2" destOrd="0" presId="urn:microsoft.com/office/officeart/2005/8/layout/process4"/>
    <dgm:cxn modelId="{F8CF84DF-60AB-4501-8E81-D38074B02D43}" type="presParOf" srcId="{B636182A-B628-4FF6-97DC-0DD764F2C4C4}" destId="{0696E35B-A591-4C0B-B9D5-4A1EEFF2D459}" srcOrd="0" destOrd="0" presId="urn:microsoft.com/office/officeart/2005/8/layout/process4"/>
    <dgm:cxn modelId="{64CFB18F-14B2-4595-98BF-892394A3C9A6}" type="presParOf" srcId="{B636182A-B628-4FF6-97DC-0DD764F2C4C4}" destId="{000FCE8F-741D-4E8A-ADBC-6E367CAD3E7F}" srcOrd="1" destOrd="0" presId="urn:microsoft.com/office/officeart/2005/8/layout/process4"/>
    <dgm:cxn modelId="{AE416F43-2251-4F2C-B72D-D8A4425AFAAD}" type="presParOf" srcId="{B636182A-B628-4FF6-97DC-0DD764F2C4C4}" destId="{7C2FC11B-F3F8-46BE-9AFA-4E04E2AF3F6A}" srcOrd="2" destOrd="0" presId="urn:microsoft.com/office/officeart/2005/8/layout/process4"/>
    <dgm:cxn modelId="{4CDE2E9D-63BC-4AAD-B876-4658E88031BB}" type="presParOf" srcId="{7C2FC11B-F3F8-46BE-9AFA-4E04E2AF3F6A}" destId="{05B418FE-2BC4-4975-9E4C-7D5DC7C8DE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10AA9F-AD33-42C8-AA43-784843AAA00C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9DF6D960-29D2-407D-93EA-99A264E0F46D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tr-TR" sz="2400" b="1" dirty="0" smtClean="0"/>
            <a:t>Panelist</a:t>
          </a:r>
        </a:p>
        <a:p>
          <a:pPr algn="ctr"/>
          <a:r>
            <a:rPr lang="tr-TR" sz="2400" b="1" dirty="0" smtClean="0"/>
            <a:t> (İl Temsilcisi) Sorumlulukları</a:t>
          </a:r>
          <a:endParaRPr lang="tr-TR" sz="2400" b="1" dirty="0"/>
        </a:p>
      </dgm:t>
    </dgm:pt>
    <dgm:pt modelId="{49BCEE97-BADE-4C74-A00F-B23359E28F9A}" type="parTrans" cxnId="{9897A81F-EF73-4C7E-BA90-396DAFFCFB34}">
      <dgm:prSet/>
      <dgm:spPr/>
      <dgm:t>
        <a:bodyPr/>
        <a:lstStyle/>
        <a:p>
          <a:endParaRPr lang="tr-TR"/>
        </a:p>
      </dgm:t>
    </dgm:pt>
    <dgm:pt modelId="{B456189F-DF4D-43BF-8E37-233BA8473A40}" type="sibTrans" cxnId="{9897A81F-EF73-4C7E-BA90-396DAFFCFB34}">
      <dgm:prSet/>
      <dgm:spPr/>
      <dgm:t>
        <a:bodyPr/>
        <a:lstStyle/>
        <a:p>
          <a:endParaRPr lang="tr-TR"/>
        </a:p>
      </dgm:t>
    </dgm:pt>
    <dgm:pt modelId="{CEE077AA-8F0F-44E0-9282-96B9F65189A3}">
      <dgm:prSet phldrT="[Metin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b="1" dirty="0" smtClean="0"/>
            <a:t>Panel Son Tarihinden </a:t>
          </a:r>
          <a:r>
            <a:rPr lang="tr-TR" sz="2400" b="1" u="sng" dirty="0" smtClean="0"/>
            <a:t>En Az 1 Gün Önce </a:t>
          </a:r>
          <a:r>
            <a:rPr lang="tr-TR" sz="2400" b="1" dirty="0" smtClean="0"/>
            <a:t>Değerlendirmenin Tamamlanması</a:t>
          </a:r>
          <a:endParaRPr lang="tr-TR" sz="2400" b="1" dirty="0"/>
        </a:p>
      </dgm:t>
    </dgm:pt>
    <dgm:pt modelId="{45EF2B58-7084-41AA-B174-740B4064A149}" type="parTrans" cxnId="{E04E522B-6CD4-4351-BCA9-F7E910724213}">
      <dgm:prSet/>
      <dgm:spPr/>
      <dgm:t>
        <a:bodyPr/>
        <a:lstStyle/>
        <a:p>
          <a:endParaRPr lang="tr-TR"/>
        </a:p>
      </dgm:t>
    </dgm:pt>
    <dgm:pt modelId="{C35FC763-D44E-47D1-98B4-D091D7A238DD}" type="sibTrans" cxnId="{E04E522B-6CD4-4351-BCA9-F7E910724213}">
      <dgm:prSet/>
      <dgm:spPr/>
      <dgm:t>
        <a:bodyPr/>
        <a:lstStyle/>
        <a:p>
          <a:endParaRPr lang="tr-TR"/>
        </a:p>
      </dgm:t>
    </dgm:pt>
    <dgm:pt modelId="{8EF10B42-58DE-407F-98C1-0BF90CF25441}">
      <dgm:prSet phldrT="[Metin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b="1" dirty="0" smtClean="0"/>
            <a:t>Tüm Kriterlerin Puanlamasının Yapılması</a:t>
          </a:r>
          <a:endParaRPr lang="tr-TR" sz="2400" b="1" dirty="0"/>
        </a:p>
      </dgm:t>
    </dgm:pt>
    <dgm:pt modelId="{66CC8793-5A4C-41CC-AF02-9A77F8714397}" type="parTrans" cxnId="{B0146249-D631-40C6-A782-8EA4D59895A8}">
      <dgm:prSet/>
      <dgm:spPr/>
      <dgm:t>
        <a:bodyPr/>
        <a:lstStyle/>
        <a:p>
          <a:endParaRPr lang="tr-TR"/>
        </a:p>
      </dgm:t>
    </dgm:pt>
    <dgm:pt modelId="{5B411D99-6767-4F24-8EF0-B2FA59F2025F}" type="sibTrans" cxnId="{B0146249-D631-40C6-A782-8EA4D59895A8}">
      <dgm:prSet/>
      <dgm:spPr/>
      <dgm:t>
        <a:bodyPr/>
        <a:lstStyle/>
        <a:p>
          <a:endParaRPr lang="tr-TR"/>
        </a:p>
      </dgm:t>
    </dgm:pt>
    <dgm:pt modelId="{1B5A7F68-2DCD-449A-A5A2-93E51A8EAB03}">
      <dgm:prSet phldrT="[Metin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b="1" dirty="0" smtClean="0"/>
            <a:t>Değerlendirme Raporu Yazılması</a:t>
          </a:r>
          <a:endParaRPr lang="tr-TR" sz="2400" b="1" dirty="0"/>
        </a:p>
      </dgm:t>
    </dgm:pt>
    <dgm:pt modelId="{8448EA1A-4665-444F-A600-47B5F090CD53}" type="parTrans" cxnId="{D0A796C8-4F96-40F1-8071-69C1DAD47752}">
      <dgm:prSet/>
      <dgm:spPr/>
      <dgm:t>
        <a:bodyPr/>
        <a:lstStyle/>
        <a:p>
          <a:endParaRPr lang="tr-TR"/>
        </a:p>
      </dgm:t>
    </dgm:pt>
    <dgm:pt modelId="{47CE91A4-AEDA-41F0-830F-C2581B42BE46}" type="sibTrans" cxnId="{D0A796C8-4F96-40F1-8071-69C1DAD47752}">
      <dgm:prSet/>
      <dgm:spPr/>
      <dgm:t>
        <a:bodyPr/>
        <a:lstStyle/>
        <a:p>
          <a:endParaRPr lang="tr-TR"/>
        </a:p>
      </dgm:t>
    </dgm:pt>
    <dgm:pt modelId="{F55D4962-041F-4E80-B7AB-EC056782ED90}" type="pres">
      <dgm:prSet presAssocID="{7210AA9F-AD33-42C8-AA43-784843AAA00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34D21AA-D64D-4E57-879C-858A428788E5}" type="pres">
      <dgm:prSet presAssocID="{9DF6D960-29D2-407D-93EA-99A264E0F46D}" presName="centerShape" presStyleLbl="node0" presStyleIdx="0" presStyleCnt="1" custScaleX="146622" custScaleY="68621"/>
      <dgm:spPr/>
      <dgm:t>
        <a:bodyPr/>
        <a:lstStyle/>
        <a:p>
          <a:endParaRPr lang="tr-TR"/>
        </a:p>
      </dgm:t>
    </dgm:pt>
    <dgm:pt modelId="{1D58A58F-A5DC-426A-9ABB-0B24549F5601}" type="pres">
      <dgm:prSet presAssocID="{45EF2B58-7084-41AA-B174-740B4064A149}" presName="parTrans" presStyleLbl="bgSibTrans2D1" presStyleIdx="0" presStyleCnt="3"/>
      <dgm:spPr/>
      <dgm:t>
        <a:bodyPr/>
        <a:lstStyle/>
        <a:p>
          <a:endParaRPr lang="tr-TR"/>
        </a:p>
      </dgm:t>
    </dgm:pt>
    <dgm:pt modelId="{2208C7A7-20DB-40CB-BD03-F0F3A1B7E98D}" type="pres">
      <dgm:prSet presAssocID="{CEE077AA-8F0F-44E0-9282-96B9F65189A3}" presName="node" presStyleLbl="node1" presStyleIdx="0" presStyleCnt="3" custScaleX="121408" custScaleY="951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4CDEDF-A113-4F06-8C86-0BD2E712AA8D}" type="pres">
      <dgm:prSet presAssocID="{66CC8793-5A4C-41CC-AF02-9A77F8714397}" presName="parTrans" presStyleLbl="bgSibTrans2D1" presStyleIdx="1" presStyleCnt="3"/>
      <dgm:spPr/>
      <dgm:t>
        <a:bodyPr/>
        <a:lstStyle/>
        <a:p>
          <a:endParaRPr lang="tr-TR"/>
        </a:p>
      </dgm:t>
    </dgm:pt>
    <dgm:pt modelId="{4DB0FCEF-569A-4E56-8CBF-0B5DE0ABD436}" type="pres">
      <dgm:prSet presAssocID="{8EF10B42-58DE-407F-98C1-0BF90CF25441}" presName="node" presStyleLbl="node1" presStyleIdx="1" presStyleCnt="3" custScaleX="111360" custScaleY="974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E5C945-CBED-4B93-9543-F16C2A3529DE}" type="pres">
      <dgm:prSet presAssocID="{8448EA1A-4665-444F-A600-47B5F090CD53}" presName="parTrans" presStyleLbl="bgSibTrans2D1" presStyleIdx="2" presStyleCnt="3"/>
      <dgm:spPr/>
      <dgm:t>
        <a:bodyPr/>
        <a:lstStyle/>
        <a:p>
          <a:endParaRPr lang="tr-TR"/>
        </a:p>
      </dgm:t>
    </dgm:pt>
    <dgm:pt modelId="{DC8E3636-3691-475F-AAEC-EB6E9C7D9AEB}" type="pres">
      <dgm:prSet presAssocID="{1B5A7F68-2DCD-449A-A5A2-93E51A8EAB03}" presName="node" presStyleLbl="node1" presStyleIdx="2" presStyleCnt="3" custScaleX="111980" custScaleY="9646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04E522B-6CD4-4351-BCA9-F7E910724213}" srcId="{9DF6D960-29D2-407D-93EA-99A264E0F46D}" destId="{CEE077AA-8F0F-44E0-9282-96B9F65189A3}" srcOrd="0" destOrd="0" parTransId="{45EF2B58-7084-41AA-B174-740B4064A149}" sibTransId="{C35FC763-D44E-47D1-98B4-D091D7A238DD}"/>
    <dgm:cxn modelId="{B0146249-D631-40C6-A782-8EA4D59895A8}" srcId="{9DF6D960-29D2-407D-93EA-99A264E0F46D}" destId="{8EF10B42-58DE-407F-98C1-0BF90CF25441}" srcOrd="1" destOrd="0" parTransId="{66CC8793-5A4C-41CC-AF02-9A77F8714397}" sibTransId="{5B411D99-6767-4F24-8EF0-B2FA59F2025F}"/>
    <dgm:cxn modelId="{B8E0ED2B-5019-4DDA-9945-F6E4751DA39C}" type="presOf" srcId="{8448EA1A-4665-444F-A600-47B5F090CD53}" destId="{09E5C945-CBED-4B93-9543-F16C2A3529DE}" srcOrd="0" destOrd="0" presId="urn:microsoft.com/office/officeart/2005/8/layout/radial4"/>
    <dgm:cxn modelId="{DD3DF3C2-DC92-4581-B615-5B3F19968E84}" type="presOf" srcId="{66CC8793-5A4C-41CC-AF02-9A77F8714397}" destId="{B84CDEDF-A113-4F06-8C86-0BD2E712AA8D}" srcOrd="0" destOrd="0" presId="urn:microsoft.com/office/officeart/2005/8/layout/radial4"/>
    <dgm:cxn modelId="{99A28366-CC53-44AB-BC84-AB02BE827F59}" type="presOf" srcId="{7210AA9F-AD33-42C8-AA43-784843AAA00C}" destId="{F55D4962-041F-4E80-B7AB-EC056782ED90}" srcOrd="0" destOrd="0" presId="urn:microsoft.com/office/officeart/2005/8/layout/radial4"/>
    <dgm:cxn modelId="{07ED6DC2-1C91-4494-A6B8-4F6848516077}" type="presOf" srcId="{45EF2B58-7084-41AA-B174-740B4064A149}" destId="{1D58A58F-A5DC-426A-9ABB-0B24549F5601}" srcOrd="0" destOrd="0" presId="urn:microsoft.com/office/officeart/2005/8/layout/radial4"/>
    <dgm:cxn modelId="{E945B57F-2874-4A8A-9EB9-2FEF19546B33}" type="presOf" srcId="{CEE077AA-8F0F-44E0-9282-96B9F65189A3}" destId="{2208C7A7-20DB-40CB-BD03-F0F3A1B7E98D}" srcOrd="0" destOrd="0" presId="urn:microsoft.com/office/officeart/2005/8/layout/radial4"/>
    <dgm:cxn modelId="{CF9E0E73-41A9-44C6-AC8F-662E819561D0}" type="presOf" srcId="{9DF6D960-29D2-407D-93EA-99A264E0F46D}" destId="{534D21AA-D64D-4E57-879C-858A428788E5}" srcOrd="0" destOrd="0" presId="urn:microsoft.com/office/officeart/2005/8/layout/radial4"/>
    <dgm:cxn modelId="{989A5377-864E-4F2A-8216-3516BC7B638E}" type="presOf" srcId="{1B5A7F68-2DCD-449A-A5A2-93E51A8EAB03}" destId="{DC8E3636-3691-475F-AAEC-EB6E9C7D9AEB}" srcOrd="0" destOrd="0" presId="urn:microsoft.com/office/officeart/2005/8/layout/radial4"/>
    <dgm:cxn modelId="{0CA996CF-D2C4-4CFD-A3B9-443B4FF0C391}" type="presOf" srcId="{8EF10B42-58DE-407F-98C1-0BF90CF25441}" destId="{4DB0FCEF-569A-4E56-8CBF-0B5DE0ABD436}" srcOrd="0" destOrd="0" presId="urn:microsoft.com/office/officeart/2005/8/layout/radial4"/>
    <dgm:cxn modelId="{D0A796C8-4F96-40F1-8071-69C1DAD47752}" srcId="{9DF6D960-29D2-407D-93EA-99A264E0F46D}" destId="{1B5A7F68-2DCD-449A-A5A2-93E51A8EAB03}" srcOrd="2" destOrd="0" parTransId="{8448EA1A-4665-444F-A600-47B5F090CD53}" sibTransId="{47CE91A4-AEDA-41F0-830F-C2581B42BE46}"/>
    <dgm:cxn modelId="{9897A81F-EF73-4C7E-BA90-396DAFFCFB34}" srcId="{7210AA9F-AD33-42C8-AA43-784843AAA00C}" destId="{9DF6D960-29D2-407D-93EA-99A264E0F46D}" srcOrd="0" destOrd="0" parTransId="{49BCEE97-BADE-4C74-A00F-B23359E28F9A}" sibTransId="{B456189F-DF4D-43BF-8E37-233BA8473A40}"/>
    <dgm:cxn modelId="{C299807A-ECA9-4C95-8D88-BCB9A0337B12}" type="presParOf" srcId="{F55D4962-041F-4E80-B7AB-EC056782ED90}" destId="{534D21AA-D64D-4E57-879C-858A428788E5}" srcOrd="0" destOrd="0" presId="urn:microsoft.com/office/officeart/2005/8/layout/radial4"/>
    <dgm:cxn modelId="{4A7958B4-FC40-4777-950E-AD3E5A8494C4}" type="presParOf" srcId="{F55D4962-041F-4E80-B7AB-EC056782ED90}" destId="{1D58A58F-A5DC-426A-9ABB-0B24549F5601}" srcOrd="1" destOrd="0" presId="urn:microsoft.com/office/officeart/2005/8/layout/radial4"/>
    <dgm:cxn modelId="{457423E4-880B-4DD3-A465-3CC4465F959B}" type="presParOf" srcId="{F55D4962-041F-4E80-B7AB-EC056782ED90}" destId="{2208C7A7-20DB-40CB-BD03-F0F3A1B7E98D}" srcOrd="2" destOrd="0" presId="urn:microsoft.com/office/officeart/2005/8/layout/radial4"/>
    <dgm:cxn modelId="{B2BB2A63-58D1-445E-A48A-A62BD36CD255}" type="presParOf" srcId="{F55D4962-041F-4E80-B7AB-EC056782ED90}" destId="{B84CDEDF-A113-4F06-8C86-0BD2E712AA8D}" srcOrd="3" destOrd="0" presId="urn:microsoft.com/office/officeart/2005/8/layout/radial4"/>
    <dgm:cxn modelId="{4F68715E-B4B5-4580-983A-EB6CB17C8B36}" type="presParOf" srcId="{F55D4962-041F-4E80-B7AB-EC056782ED90}" destId="{4DB0FCEF-569A-4E56-8CBF-0B5DE0ABD436}" srcOrd="4" destOrd="0" presId="urn:microsoft.com/office/officeart/2005/8/layout/radial4"/>
    <dgm:cxn modelId="{E574350E-6BFF-4323-8A6C-AD5C2B432668}" type="presParOf" srcId="{F55D4962-041F-4E80-B7AB-EC056782ED90}" destId="{09E5C945-CBED-4B93-9543-F16C2A3529DE}" srcOrd="5" destOrd="0" presId="urn:microsoft.com/office/officeart/2005/8/layout/radial4"/>
    <dgm:cxn modelId="{45686503-03D3-4AF6-8EBF-7D29C6218924}" type="presParOf" srcId="{F55D4962-041F-4E80-B7AB-EC056782ED90}" destId="{DC8E3636-3691-475F-AAEC-EB6E9C7D9AE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27A0F-FDAD-4F7C-8B65-17B7042EACE6}">
      <dsp:nvSpPr>
        <dsp:cNvPr id="0" name=""/>
        <dsp:cNvSpPr/>
      </dsp:nvSpPr>
      <dsp:spPr>
        <a:xfrm rot="5400000">
          <a:off x="653616" y="1054426"/>
          <a:ext cx="797018" cy="9073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6E332-DB73-44D6-A1AB-4817D2A6328A}">
      <dsp:nvSpPr>
        <dsp:cNvPr id="0" name=""/>
        <dsp:cNvSpPr/>
      </dsp:nvSpPr>
      <dsp:spPr>
        <a:xfrm>
          <a:off x="109690" y="132113"/>
          <a:ext cx="1341710" cy="939153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1.AŞAMA</a:t>
          </a:r>
          <a:endParaRPr lang="tr-TR" sz="2200" kern="1200" dirty="0"/>
        </a:p>
      </dsp:txBody>
      <dsp:txXfrm>
        <a:off x="109690" y="132113"/>
        <a:ext cx="1341710" cy="939153"/>
      </dsp:txXfrm>
    </dsp:sp>
    <dsp:sp modelId="{B29DEF07-2EB6-468F-B1EA-CE977E1020BF}">
      <dsp:nvSpPr>
        <dsp:cNvPr id="0" name=""/>
        <dsp:cNvSpPr/>
      </dsp:nvSpPr>
      <dsp:spPr>
        <a:xfrm>
          <a:off x="1575919" y="271758"/>
          <a:ext cx="4690377" cy="759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u="sng" kern="1200" dirty="0" smtClean="0"/>
            <a:t>1 Aralık  2017 </a:t>
          </a:r>
          <a:r>
            <a:rPr lang="tr-TR" sz="2000" b="1" kern="1200" dirty="0" smtClean="0"/>
            <a:t>tarihine kadar sisteme girişi yapılan projelere e-posta ve telefon ile görüş bildirilmesi </a:t>
          </a:r>
          <a:endParaRPr lang="tr-TR" sz="2000" b="1" kern="1200" dirty="0"/>
        </a:p>
      </dsp:txBody>
      <dsp:txXfrm>
        <a:off x="1575919" y="271758"/>
        <a:ext cx="4690377" cy="759065"/>
      </dsp:txXfrm>
    </dsp:sp>
    <dsp:sp modelId="{EF3EBD07-93A9-4A7A-A8F2-3BCB7F803967}">
      <dsp:nvSpPr>
        <dsp:cNvPr id="0" name=""/>
        <dsp:cNvSpPr/>
      </dsp:nvSpPr>
      <dsp:spPr>
        <a:xfrm rot="5400000">
          <a:off x="2399125" y="2311187"/>
          <a:ext cx="797018" cy="9073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089513"/>
            <a:satOff val="-703"/>
            <a:lumOff val="113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2BB55-7473-4D96-A04C-055F109883BF}">
      <dsp:nvSpPr>
        <dsp:cNvPr id="0" name=""/>
        <dsp:cNvSpPr/>
      </dsp:nvSpPr>
      <dsp:spPr>
        <a:xfrm>
          <a:off x="1715567" y="1319062"/>
          <a:ext cx="1341710" cy="939153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ÖNEMLİ</a:t>
          </a:r>
          <a:endParaRPr lang="tr-TR" sz="2200" kern="1200" dirty="0"/>
        </a:p>
      </dsp:txBody>
      <dsp:txXfrm>
        <a:off x="1715567" y="1319062"/>
        <a:ext cx="1341710" cy="939153"/>
      </dsp:txXfrm>
    </dsp:sp>
    <dsp:sp modelId="{941E7453-AB55-4306-9CDC-31B28D29CDB1}">
      <dsp:nvSpPr>
        <dsp:cNvPr id="0" name=""/>
        <dsp:cNvSpPr/>
      </dsp:nvSpPr>
      <dsp:spPr>
        <a:xfrm>
          <a:off x="3181788" y="1388882"/>
          <a:ext cx="3952824" cy="759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>
              <a:solidFill>
                <a:srgbClr val="FF0000"/>
              </a:solidFill>
              <a:latin typeface="+mn-lt"/>
            </a:rPr>
            <a:t>1.Aşama değerlendirmesi için projelerin detaylarına </a:t>
          </a:r>
          <a:r>
            <a:rPr lang="tr-TR" sz="1800" b="1" kern="1200" dirty="0" smtClean="0">
              <a:solidFill>
                <a:srgbClr val="FF0000"/>
              </a:solidFill>
              <a:latin typeface="+mn-lt"/>
              <a:hlinkClick xmlns:r="http://schemas.openxmlformats.org/officeDocument/2006/relationships" r:id="rId1"/>
            </a:rPr>
            <a:t>http://bilimiz.tubitak.gov.tr</a:t>
          </a:r>
          <a:r>
            <a:rPr lang="tr-TR" sz="1800" b="1" kern="1200" dirty="0" smtClean="0">
              <a:solidFill>
                <a:srgbClr val="FF0000"/>
              </a:solidFill>
              <a:latin typeface="+mn-lt"/>
            </a:rPr>
            <a:t> adresine giriş yaparak ulaşabilirsiniz</a:t>
          </a:r>
          <a:endParaRPr lang="tr-TR" sz="1800" b="1" kern="1200" dirty="0">
            <a:solidFill>
              <a:srgbClr val="FF0000"/>
            </a:solidFill>
            <a:latin typeface="+mn-lt"/>
          </a:endParaRPr>
        </a:p>
      </dsp:txBody>
      <dsp:txXfrm>
        <a:off x="3181788" y="1388882"/>
        <a:ext cx="3952824" cy="759065"/>
      </dsp:txXfrm>
    </dsp:sp>
    <dsp:sp modelId="{E6134643-F7D5-4BC2-8505-45CE7F3910F3}">
      <dsp:nvSpPr>
        <dsp:cNvPr id="0" name=""/>
        <dsp:cNvSpPr/>
      </dsp:nvSpPr>
      <dsp:spPr>
        <a:xfrm>
          <a:off x="3321435" y="2521474"/>
          <a:ext cx="1341710" cy="939153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2.AŞAMA</a:t>
          </a:r>
          <a:endParaRPr lang="tr-TR" sz="2200" kern="1200" dirty="0"/>
        </a:p>
      </dsp:txBody>
      <dsp:txXfrm>
        <a:off x="3321435" y="2521474"/>
        <a:ext cx="1341710" cy="939153"/>
      </dsp:txXfrm>
    </dsp:sp>
    <dsp:sp modelId="{45726C22-6781-4BA0-B782-17AB3F2F005A}">
      <dsp:nvSpPr>
        <dsp:cNvPr id="0" name=""/>
        <dsp:cNvSpPr/>
      </dsp:nvSpPr>
      <dsp:spPr>
        <a:xfrm>
          <a:off x="4721718" y="2559961"/>
          <a:ext cx="2748080" cy="969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1 Aralık 2017 tarihinden sonra her okula PYS üzerinden 0-5 puan verilecek</a:t>
          </a:r>
          <a:endParaRPr lang="tr-TR" sz="1800" b="1" kern="1200" dirty="0"/>
        </a:p>
      </dsp:txBody>
      <dsp:txXfrm>
        <a:off x="4721718" y="2559961"/>
        <a:ext cx="2748080" cy="9691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9691" y="1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4B172FD4-5C26-4155-A33B-CBE6759DFDB2}" type="datetimeFigureOut">
              <a:rPr lang="en-US" smtClean="0">
                <a:latin typeface="Arial" pitchFamily="34" charset="0"/>
              </a:rPr>
              <a:pPr/>
              <a:t>11/13/2017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1" y="9428244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9691" y="9428244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06E27DD6-4E9E-48D8-90ED-4990466BC56A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426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9" y="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52" y="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C95A077-65B5-49E3-B07E-3FB904AEF53D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en-US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9" y="942858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52" y="942858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34E92D-1550-477D-B16F-3935D32EF7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030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4E92D-1550-477D-B16F-3935D32EF77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406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Arka F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6" y="0"/>
            <a:ext cx="9128169" cy="68580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İsim</a:t>
            </a:r>
            <a:endParaRPr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fld id="{A207377E-709F-46DB-A42A-EAD59BB4AFB9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r>
              <a:rPr lang="tr-TR" smtClean="0"/>
              <a:t>4006-TÜBİTAK Bilim Fuarları Destekleme Programı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rmAutofit/>
          </a:bodyPr>
          <a:lstStyle>
            <a:lvl1pPr>
              <a:defRPr sz="3600" b="1"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400" y="1052736"/>
            <a:ext cx="7715200" cy="5073427"/>
          </a:xfrm>
        </p:spPr>
        <p:txBody>
          <a:bodyPr>
            <a:normAutofit/>
          </a:bodyPr>
          <a:lstStyle>
            <a:lvl1pPr>
              <a:defRPr sz="3200">
                <a:latin typeface="Futura Bk BT" pitchFamily="34" charset="0"/>
              </a:defRPr>
            </a:lvl1pPr>
            <a:lvl2pPr>
              <a:defRPr sz="2800">
                <a:latin typeface="Futura Bk BT" pitchFamily="34" charset="0"/>
              </a:defRPr>
            </a:lvl2pPr>
            <a:lvl3pPr>
              <a:defRPr sz="2400">
                <a:latin typeface="Futura Bk BT" pitchFamily="34" charset="0"/>
              </a:defRPr>
            </a:lvl3pPr>
            <a:lvl4pPr>
              <a:defRPr sz="2000">
                <a:latin typeface="Futura Bk BT" pitchFamily="34" charset="0"/>
              </a:defRPr>
            </a:lvl4pPr>
            <a:lvl5pPr>
              <a:defRPr sz="2000">
                <a:latin typeface="Futura Bk BT" pitchFamily="34" charset="0"/>
              </a:defRPr>
            </a:lvl5pPr>
          </a:lstStyle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fld id="{340FA10C-8791-40D6-BA59-27337F417936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F33C-159A-4CEE-8B53-A787F623E42A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124745"/>
            <a:ext cx="4029844" cy="792088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29844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57D8-013B-4BC7-A402-D507D54F1D4F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4A5E9-CD9B-4562-A71D-42318FF99580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Resim" descr="Arka F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16" y="0"/>
            <a:ext cx="9128169" cy="6858000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 bwMode="auto">
          <a:xfrm>
            <a:off x="0" y="0"/>
            <a:ext cx="81468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14400" y="1052736"/>
            <a:ext cx="77152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fld id="{96229109-A2B8-4232-94C3-C696373F3A32}" type="datetime1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smtClean="0"/>
              <a:t>4006-TÜBİTAK Bilim Fuarları Destekleme Programı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12 Grup"/>
          <p:cNvGrpSpPr>
            <a:grpSpLocks noChangeAspect="1"/>
          </p:cNvGrpSpPr>
          <p:nvPr/>
        </p:nvGrpSpPr>
        <p:grpSpPr>
          <a:xfrm>
            <a:off x="8276400" y="44625"/>
            <a:ext cx="933125" cy="740125"/>
            <a:chOff x="-52904" y="96988"/>
            <a:chExt cx="971600" cy="770642"/>
          </a:xfrm>
        </p:grpSpPr>
        <p:pic>
          <p:nvPicPr>
            <p:cNvPr id="14" name="4 İçerik Yer Tutucusu" descr="TUBITAK%20LOGO[1].bmp"/>
            <p:cNvPicPr preferRelativeResize="0"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504" y="96988"/>
              <a:ext cx="617244" cy="636398"/>
            </a:xfrm>
            <a:prstGeom prst="rect">
              <a:avLst/>
            </a:prstGeom>
          </p:spPr>
        </p:pic>
        <p:sp>
          <p:nvSpPr>
            <p:cNvPr id="15" name="14 Metin kutusu"/>
            <p:cNvSpPr txBox="1"/>
            <p:nvPr userDrawn="1"/>
          </p:nvSpPr>
          <p:spPr>
            <a:xfrm>
              <a:off x="-52904" y="739443"/>
              <a:ext cx="971600" cy="1281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800" b="1" dirty="0" smtClean="0">
                  <a:latin typeface="Arial" pitchFamily="34" charset="0"/>
                  <a:cs typeface="Arial" pitchFamily="34" charset="0"/>
                </a:rPr>
                <a:t>TÜBİTAK</a:t>
              </a:r>
              <a:endParaRPr lang="en-US" sz="800" b="1" dirty="0">
                <a:latin typeface="Futura Bk BT"/>
                <a:cs typeface="Arial" pitchFamily="34" charset="0"/>
              </a:endParaRPr>
            </a:p>
          </p:txBody>
        </p:sp>
      </p:grpSp>
      <p:sp>
        <p:nvSpPr>
          <p:cNvPr id="23" name="22 Dikdörtgen"/>
          <p:cNvSpPr/>
          <p:nvPr/>
        </p:nvSpPr>
        <p:spPr bwMode="auto">
          <a:xfrm>
            <a:off x="8190000" y="0"/>
            <a:ext cx="360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16 Dikdörtgen"/>
          <p:cNvSpPr/>
          <p:nvPr/>
        </p:nvSpPr>
        <p:spPr bwMode="auto">
          <a:xfrm>
            <a:off x="8272800" y="0"/>
            <a:ext cx="360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Futura Bk B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bitak.gov.tr/4005" TargetMode="External"/><Relationship Id="rId2" Type="http://schemas.openxmlformats.org/officeDocument/2006/relationships/hyperlink" Target="http://www.tubitak.gov.tr/40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tubitak.gov.tr/4007" TargetMode="External"/><Relationship Id="rId4" Type="http://schemas.openxmlformats.org/officeDocument/2006/relationships/hyperlink" Target="http://www.tubitak.gov.tr/400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 rot="5400000">
            <a:off x="-526368" y="526368"/>
            <a:ext cx="10527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Autofit/>
          </a:bodyPr>
          <a:lstStyle/>
          <a:p>
            <a:pPr eaLnBrk="0" hangingPunct="0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r-T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4006-TÜBİTAK Bilim Fuarları Destekleme</a:t>
            </a:r>
            <a:br>
              <a:rPr lang="tr-T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</a:br>
            <a:r>
              <a:rPr lang="tr-T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İl Temsilcisi Değerlendirme Süreci</a:t>
            </a:r>
            <a:endParaRPr lang="tr-T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ikdörtgen 1"/>
          <p:cNvSpPr/>
          <p:nvPr/>
        </p:nvSpPr>
        <p:spPr>
          <a:xfrm>
            <a:off x="1691680" y="5312821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Bilim ve Toplum Programları 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Müdürlüğü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289" y="188640"/>
            <a:ext cx="1965964" cy="19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31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İl Temsilcisi Başvuru ve Değerlendirme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10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1628800"/>
            <a:ext cx="7848872" cy="4032447"/>
          </a:xfrm>
        </p:spPr>
      </p:pic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85351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İl Temsilcisi Başvuru ve Değerlendirme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11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5" y="1556791"/>
            <a:ext cx="6999124" cy="4528425"/>
          </a:xfrm>
        </p:spPr>
      </p:pic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214688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Yönetim Sistemi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323528" y="1052736"/>
            <a:ext cx="8106072" cy="50734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12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xmlns="" val="3701264660"/>
              </p:ext>
            </p:extLst>
          </p:nvPr>
        </p:nvGraphicFramePr>
        <p:xfrm>
          <a:off x="395536" y="908720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786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Yönetim Sistemi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827584" y="6356350"/>
            <a:ext cx="6840760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13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52513"/>
            <a:ext cx="7920880" cy="5073650"/>
          </a:xfrm>
        </p:spPr>
      </p:pic>
    </p:spTree>
    <p:extLst>
      <p:ext uri="{BB962C8B-B14F-4D97-AF65-F5344CB8AC3E}">
        <p14:creationId xmlns:p14="http://schemas.microsoft.com/office/powerpoint/2010/main" xmlns="" val="66593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Yönetim Sistemi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480720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14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052736"/>
            <a:ext cx="8064896" cy="4536504"/>
          </a:xfrm>
        </p:spPr>
      </p:pic>
    </p:spTree>
    <p:extLst>
      <p:ext uri="{BB962C8B-B14F-4D97-AF65-F5344CB8AC3E}">
        <p14:creationId xmlns:p14="http://schemas.microsoft.com/office/powerpoint/2010/main" xmlns="" val="211623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Yönetim Sistemi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6480720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15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08721"/>
            <a:ext cx="8064896" cy="5009480"/>
          </a:xfrm>
        </p:spPr>
      </p:pic>
    </p:spTree>
    <p:extLst>
      <p:ext uri="{BB962C8B-B14F-4D97-AF65-F5344CB8AC3E}">
        <p14:creationId xmlns:p14="http://schemas.microsoft.com/office/powerpoint/2010/main" xmlns="" val="199024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Yönetim Sistemi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15616" y="6356350"/>
            <a:ext cx="6408712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16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08720"/>
            <a:ext cx="8064896" cy="4752528"/>
          </a:xfrm>
        </p:spPr>
      </p:pic>
    </p:spTree>
    <p:extLst>
      <p:ext uri="{BB962C8B-B14F-4D97-AF65-F5344CB8AC3E}">
        <p14:creationId xmlns:p14="http://schemas.microsoft.com/office/powerpoint/2010/main" xmlns="" val="417365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Yönetim Sistemi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17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80728"/>
            <a:ext cx="7992888" cy="5145435"/>
          </a:xfrm>
        </p:spPr>
      </p:pic>
    </p:spTree>
    <p:extLst>
      <p:ext uri="{BB962C8B-B14F-4D97-AF65-F5344CB8AC3E}">
        <p14:creationId xmlns:p14="http://schemas.microsoft.com/office/powerpoint/2010/main" xmlns="" val="417370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Değerlendirme Süreci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323528" y="1052736"/>
            <a:ext cx="8106072" cy="50734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18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xmlns="" val="1057085390"/>
              </p:ext>
            </p:extLst>
          </p:nvPr>
        </p:nvGraphicFramePr>
        <p:xfrm>
          <a:off x="395536" y="908720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7446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 Değerlendirme Süreci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5358633"/>
              </p:ext>
            </p:extLst>
          </p:nvPr>
        </p:nvGraphicFramePr>
        <p:xfrm>
          <a:off x="714375" y="1052513"/>
          <a:ext cx="77152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633670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19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49212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Sunum İçeriği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Başvuru Süreci</a:t>
            </a:r>
          </a:p>
          <a:p>
            <a:pPr marL="0" indent="0"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İş Takvimi</a:t>
            </a:r>
          </a:p>
          <a:p>
            <a:pPr algn="just">
              <a:buFont typeface="Wingdings" pitchFamily="2" charset="2"/>
              <a:buChar char="Ø"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Değerlendirme Aşamaları</a:t>
            </a:r>
          </a:p>
          <a:p>
            <a:pPr marL="0" indent="0"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İl Temsilcisi ve Başvuru Değerlendirme Sistemi</a:t>
            </a:r>
          </a:p>
          <a:p>
            <a:pPr marL="0" indent="0"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Panel Yönetim Sistemi</a:t>
            </a:r>
          </a:p>
          <a:p>
            <a:pPr marL="0" indent="0"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Panel  Değerlendirme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Süreci</a:t>
            </a:r>
          </a:p>
          <a:p>
            <a:pPr algn="just">
              <a:buFont typeface="Wingdings" pitchFamily="2" charset="2"/>
              <a:buChar char="Ø"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Panel Değerlendirme Kriterleri</a:t>
            </a:r>
          </a:p>
          <a:p>
            <a:pPr marL="0" indent="0"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306754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 Değerlendirme Süreci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sz="2400" dirty="0">
                <a:latin typeface="+mn-lt"/>
              </a:rPr>
              <a:t>Panelde projeler 5 kriter başlığı altında </a:t>
            </a:r>
            <a:r>
              <a:rPr lang="tr-TR" sz="2400" dirty="0" smtClean="0">
                <a:latin typeface="+mn-lt"/>
              </a:rPr>
              <a:t>değerlendirilir.</a:t>
            </a:r>
            <a:endParaRPr lang="tr-TR" sz="2400" dirty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endParaRPr lang="tr-TR" sz="2400" dirty="0" smtClean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latin typeface="+mn-lt"/>
              </a:rPr>
              <a:t>Her okulun  </a:t>
            </a:r>
            <a:r>
              <a:rPr lang="tr-TR" sz="2400" dirty="0">
                <a:latin typeface="+mn-lt"/>
              </a:rPr>
              <a:t>başvurusu 1 proje olarak tanımlanır, alt projeler panelde </a:t>
            </a:r>
            <a:r>
              <a:rPr lang="tr-TR" sz="2400" dirty="0" smtClean="0">
                <a:latin typeface="+mn-lt"/>
              </a:rPr>
              <a:t>değerlendirilmez.</a:t>
            </a:r>
            <a:endParaRPr lang="tr-TR" sz="2400" dirty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endParaRPr lang="tr-TR" sz="2400" dirty="0" smtClean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latin typeface="+mn-lt"/>
              </a:rPr>
              <a:t>Proje </a:t>
            </a:r>
            <a:r>
              <a:rPr lang="tr-TR" sz="2400" dirty="0">
                <a:latin typeface="+mn-lt"/>
              </a:rPr>
              <a:t>panel değerlendirmesi 0-5 puan aralığında </a:t>
            </a:r>
            <a:r>
              <a:rPr lang="tr-TR" sz="2400" dirty="0" smtClean="0">
                <a:latin typeface="+mn-lt"/>
              </a:rPr>
              <a:t>yapılır.</a:t>
            </a:r>
            <a:endParaRPr lang="tr-TR" sz="2400" dirty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endParaRPr lang="tr-TR" sz="2400" dirty="0" smtClean="0">
              <a:latin typeface="+mn-lt"/>
            </a:endParaRPr>
          </a:p>
          <a:p>
            <a:pPr algn="just">
              <a:buFont typeface="Wingdings" pitchFamily="2" charset="2"/>
              <a:buChar char="Ø"/>
            </a:pPr>
            <a:r>
              <a:rPr lang="tr-TR" sz="2400" dirty="0" smtClean="0">
                <a:latin typeface="+mn-lt"/>
              </a:rPr>
              <a:t>Fuar yapılması </a:t>
            </a:r>
            <a:r>
              <a:rPr lang="tr-TR" sz="2400" dirty="0">
                <a:latin typeface="+mn-lt"/>
              </a:rPr>
              <a:t>uygun </a:t>
            </a:r>
            <a:r>
              <a:rPr lang="tr-TR" sz="2400" dirty="0" smtClean="0">
                <a:latin typeface="+mn-lt"/>
              </a:rPr>
              <a:t>görülmeyen projenin (okulun) </a:t>
            </a:r>
            <a:r>
              <a:rPr lang="tr-TR" sz="2400" dirty="0">
                <a:latin typeface="+mn-lt"/>
              </a:rPr>
              <a:t>tüm kriterlerine 0 puan verilmesi </a:t>
            </a:r>
            <a:r>
              <a:rPr lang="tr-TR" sz="2400" dirty="0" smtClean="0">
                <a:latin typeface="+mn-lt"/>
              </a:rPr>
              <a:t>gerekmektedir.</a:t>
            </a:r>
            <a:endParaRPr lang="tr-TR" sz="2400" dirty="0">
              <a:latin typeface="+mn-lt"/>
            </a:endParaRPr>
          </a:p>
          <a:p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633670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20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1364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Panel Değerlendirme Kriterleri</a:t>
            </a: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6264696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21</a:t>
            </a:fld>
            <a:r>
              <a:rPr lang="tr-TR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grpSp>
        <p:nvGrpSpPr>
          <p:cNvPr id="26" name="Grup 25"/>
          <p:cNvGrpSpPr/>
          <p:nvPr/>
        </p:nvGrpSpPr>
        <p:grpSpPr>
          <a:xfrm>
            <a:off x="387722" y="4149080"/>
            <a:ext cx="7712667" cy="922602"/>
            <a:chOff x="0" y="2029725"/>
            <a:chExt cx="7776864" cy="922602"/>
          </a:xfrm>
        </p:grpSpPr>
        <p:sp>
          <p:nvSpPr>
            <p:cNvPr id="27" name="Yuvarlatılmış Dikdörtgen 26"/>
            <p:cNvSpPr/>
            <p:nvPr/>
          </p:nvSpPr>
          <p:spPr>
            <a:xfrm>
              <a:off x="0" y="2029725"/>
              <a:ext cx="7776864" cy="92260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8" name="Yuvarlatılmış Dikdörtgen 4"/>
            <p:cNvSpPr/>
            <p:nvPr/>
          </p:nvSpPr>
          <p:spPr>
            <a:xfrm>
              <a:off x="2" y="2029725"/>
              <a:ext cx="7776861" cy="92260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800" kern="120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/>
            </a:p>
          </p:txBody>
        </p:sp>
      </p:grpSp>
      <p:grpSp>
        <p:nvGrpSpPr>
          <p:cNvPr id="29" name="Grup 28"/>
          <p:cNvGrpSpPr/>
          <p:nvPr/>
        </p:nvGrpSpPr>
        <p:grpSpPr>
          <a:xfrm>
            <a:off x="380901" y="2060848"/>
            <a:ext cx="7719490" cy="922602"/>
            <a:chOff x="0" y="2029725"/>
            <a:chExt cx="7776864" cy="922602"/>
          </a:xfrm>
        </p:grpSpPr>
        <p:sp>
          <p:nvSpPr>
            <p:cNvPr id="30" name="Yuvarlatılmış Dikdörtgen 29"/>
            <p:cNvSpPr/>
            <p:nvPr/>
          </p:nvSpPr>
          <p:spPr>
            <a:xfrm>
              <a:off x="0" y="2029725"/>
              <a:ext cx="7776864" cy="92260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1" name="Yuvarlatılmış Dikdörtgen 4"/>
            <p:cNvSpPr/>
            <p:nvPr/>
          </p:nvSpPr>
          <p:spPr>
            <a:xfrm>
              <a:off x="6873" y="2029725"/>
              <a:ext cx="7769991" cy="92260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800" kern="120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/>
            </a:p>
          </p:txBody>
        </p:sp>
      </p:grpSp>
      <p:grpSp>
        <p:nvGrpSpPr>
          <p:cNvPr id="34" name="Grup 33"/>
          <p:cNvGrpSpPr/>
          <p:nvPr/>
        </p:nvGrpSpPr>
        <p:grpSpPr>
          <a:xfrm>
            <a:off x="387722" y="5301208"/>
            <a:ext cx="7712670" cy="922602"/>
            <a:chOff x="0" y="2029725"/>
            <a:chExt cx="7776864" cy="922602"/>
          </a:xfrm>
        </p:grpSpPr>
        <p:sp>
          <p:nvSpPr>
            <p:cNvPr id="35" name="Yuvarlatılmış Dikdörtgen 34"/>
            <p:cNvSpPr/>
            <p:nvPr/>
          </p:nvSpPr>
          <p:spPr>
            <a:xfrm>
              <a:off x="0" y="2029725"/>
              <a:ext cx="7776864" cy="92260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36" name="Yuvarlatılmış Dikdörtgen 4"/>
            <p:cNvSpPr/>
            <p:nvPr/>
          </p:nvSpPr>
          <p:spPr>
            <a:xfrm>
              <a:off x="2" y="2029725"/>
              <a:ext cx="7776861" cy="92260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800" kern="120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/>
            </a:p>
          </p:txBody>
        </p:sp>
      </p:grpSp>
      <p:grpSp>
        <p:nvGrpSpPr>
          <p:cNvPr id="37" name="Grup 36"/>
          <p:cNvGrpSpPr/>
          <p:nvPr/>
        </p:nvGrpSpPr>
        <p:grpSpPr>
          <a:xfrm>
            <a:off x="373048" y="3140968"/>
            <a:ext cx="7719489" cy="922602"/>
            <a:chOff x="0" y="2029725"/>
            <a:chExt cx="7776864" cy="922602"/>
          </a:xfrm>
        </p:grpSpPr>
        <p:sp>
          <p:nvSpPr>
            <p:cNvPr id="38" name="Yuvarlatılmış Dikdörtgen 37"/>
            <p:cNvSpPr/>
            <p:nvPr/>
          </p:nvSpPr>
          <p:spPr>
            <a:xfrm>
              <a:off x="0" y="2029725"/>
              <a:ext cx="7776864" cy="92260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9" name="Yuvarlatılmış Dikdörtgen 4"/>
            <p:cNvSpPr/>
            <p:nvPr/>
          </p:nvSpPr>
          <p:spPr>
            <a:xfrm>
              <a:off x="6874" y="2029725"/>
              <a:ext cx="7769990" cy="92260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800" kern="1200"/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 dirty="0"/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/>
            </a:p>
          </p:txBody>
        </p:sp>
      </p:grpSp>
      <p:grpSp>
        <p:nvGrpSpPr>
          <p:cNvPr id="40" name="Grup 39"/>
          <p:cNvGrpSpPr/>
          <p:nvPr/>
        </p:nvGrpSpPr>
        <p:grpSpPr>
          <a:xfrm>
            <a:off x="380900" y="1052736"/>
            <a:ext cx="7719491" cy="922602"/>
            <a:chOff x="0" y="2029725"/>
            <a:chExt cx="7776864" cy="922602"/>
          </a:xfrm>
        </p:grpSpPr>
        <p:sp>
          <p:nvSpPr>
            <p:cNvPr id="41" name="Yuvarlatılmış Dikdörtgen 40"/>
            <p:cNvSpPr/>
            <p:nvPr/>
          </p:nvSpPr>
          <p:spPr>
            <a:xfrm>
              <a:off x="0" y="2029725"/>
              <a:ext cx="7776864" cy="92260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2" name="Yuvarlatılmış Dikdörtgen 4"/>
            <p:cNvSpPr/>
            <p:nvPr/>
          </p:nvSpPr>
          <p:spPr>
            <a:xfrm>
              <a:off x="6875" y="2029725"/>
              <a:ext cx="7769988" cy="92260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800" kern="1200"/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 dirty="0"/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400" kern="1200"/>
            </a:p>
          </p:txBody>
        </p:sp>
      </p:grpSp>
      <p:sp>
        <p:nvSpPr>
          <p:cNvPr id="45" name="Dikdörtgen 44"/>
          <p:cNvSpPr/>
          <p:nvPr/>
        </p:nvSpPr>
        <p:spPr>
          <a:xfrm>
            <a:off x="387723" y="2060848"/>
            <a:ext cx="7712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Araştırma projelerinde </a:t>
            </a:r>
            <a:r>
              <a:rPr lang="tr-TR" sz="2400" dirty="0" smtClean="0"/>
              <a:t>kullanılması </a:t>
            </a:r>
            <a:r>
              <a:rPr lang="tr-TR" sz="2400" u="sng" dirty="0" smtClean="0"/>
              <a:t>planlanan </a:t>
            </a:r>
            <a:r>
              <a:rPr lang="tr-TR" sz="2400" u="sng" dirty="0"/>
              <a:t>gözlem ,deney, anket </a:t>
            </a:r>
            <a:r>
              <a:rPr lang="tr-TR" sz="2400" u="sng" dirty="0" err="1" smtClean="0"/>
              <a:t>vb</a:t>
            </a:r>
            <a:r>
              <a:rPr lang="tr-TR" sz="2400" u="sng" dirty="0"/>
              <a:t> </a:t>
            </a:r>
            <a:r>
              <a:rPr lang="tr-TR" sz="2400" u="sng" dirty="0" smtClean="0"/>
              <a:t>yöntemler</a:t>
            </a:r>
            <a:r>
              <a:rPr lang="tr-TR" sz="2400" dirty="0" smtClean="0"/>
              <a:t> </a:t>
            </a:r>
            <a:r>
              <a:rPr lang="tr-TR" sz="2400" dirty="0"/>
              <a:t>ayrıntılarıyla anlatılmış mı?</a:t>
            </a:r>
          </a:p>
        </p:txBody>
      </p:sp>
      <p:sp>
        <p:nvSpPr>
          <p:cNvPr id="46" name="Dikdörtgen 45"/>
          <p:cNvSpPr/>
          <p:nvPr/>
        </p:nvSpPr>
        <p:spPr>
          <a:xfrm>
            <a:off x="387724" y="1052736"/>
            <a:ext cx="7712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Proje 4006-TÜBİTAK Bilim Fuarları destekleme programı </a:t>
            </a:r>
            <a:r>
              <a:rPr lang="tr-TR" sz="2400" u="sng" dirty="0" smtClean="0"/>
              <a:t>kapsamına ve amacına </a:t>
            </a:r>
            <a:r>
              <a:rPr lang="tr-TR" sz="2400" dirty="0"/>
              <a:t>uygun mu?</a:t>
            </a:r>
          </a:p>
        </p:txBody>
      </p:sp>
      <p:sp>
        <p:nvSpPr>
          <p:cNvPr id="47" name="Dikdörtgen 46"/>
          <p:cNvSpPr/>
          <p:nvPr/>
        </p:nvSpPr>
        <p:spPr>
          <a:xfrm>
            <a:off x="387724" y="3105835"/>
            <a:ext cx="7712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/>
              <a:t>Projeler </a:t>
            </a:r>
            <a:r>
              <a:rPr lang="tr-TR" sz="2400" u="sng" dirty="0"/>
              <a:t>toplumsal/bilimsel fayda/ </a:t>
            </a:r>
            <a:r>
              <a:rPr lang="tr-TR" sz="2400" u="sng" dirty="0" smtClean="0"/>
              <a:t>kazanım</a:t>
            </a:r>
            <a:r>
              <a:rPr lang="tr-TR" sz="2400" dirty="0" smtClean="0"/>
              <a:t> sağlayabilecek </a:t>
            </a:r>
            <a:r>
              <a:rPr lang="tr-TR" sz="2400" dirty="0"/>
              <a:t>nitelikte mi?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387724" y="4155414"/>
            <a:ext cx="7712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Önerilen projelerin </a:t>
            </a:r>
            <a:r>
              <a:rPr lang="tr-TR" sz="2400" dirty="0" smtClean="0"/>
              <a:t>kullanılacak yöntem </a:t>
            </a:r>
            <a:r>
              <a:rPr lang="tr-TR" sz="2400" dirty="0"/>
              <a:t>göz önünde </a:t>
            </a:r>
            <a:r>
              <a:rPr lang="tr-TR" sz="2400" dirty="0" smtClean="0"/>
              <a:t>bulundurulduğunda </a:t>
            </a:r>
            <a:r>
              <a:rPr lang="tr-TR" sz="2400" u="sng" dirty="0" smtClean="0"/>
              <a:t>yapılabilirliği/uygulanabilirliği</a:t>
            </a:r>
            <a:r>
              <a:rPr lang="tr-TR" sz="2400" dirty="0" smtClean="0"/>
              <a:t> </a:t>
            </a:r>
            <a:r>
              <a:rPr lang="tr-TR" sz="2400" dirty="0"/>
              <a:t>yeterli mi?</a:t>
            </a:r>
          </a:p>
        </p:txBody>
      </p:sp>
      <p:sp>
        <p:nvSpPr>
          <p:cNvPr id="49" name="Dikdörtgen 48"/>
          <p:cNvSpPr/>
          <p:nvPr/>
        </p:nvSpPr>
        <p:spPr>
          <a:xfrm>
            <a:off x="387724" y="5439343"/>
            <a:ext cx="749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Önerilen projeler </a:t>
            </a:r>
            <a:r>
              <a:rPr lang="tr-TR" sz="2400" u="sng" dirty="0"/>
              <a:t>öğrencilerin bilgi /</a:t>
            </a:r>
            <a:r>
              <a:rPr lang="tr-TR" sz="2400" u="sng" dirty="0" smtClean="0"/>
              <a:t>beceri </a:t>
            </a:r>
            <a:r>
              <a:rPr lang="tr-TR" sz="2400" dirty="0" smtClean="0"/>
              <a:t>düzeyini </a:t>
            </a:r>
            <a:r>
              <a:rPr lang="tr-TR" sz="2400" dirty="0"/>
              <a:t>artırabilecek nitelikte mi?</a:t>
            </a:r>
          </a:p>
        </p:txBody>
      </p:sp>
    </p:spTree>
    <p:extLst>
      <p:ext uri="{BB962C8B-B14F-4D97-AF65-F5344CB8AC3E}">
        <p14:creationId xmlns:p14="http://schemas.microsoft.com/office/powerpoint/2010/main" xmlns="" val="59834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70609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Teşekkürler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691680" y="2852935"/>
            <a:ext cx="50760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Bilim ve Toplum Daire Başkanlığı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Bilim </a:t>
            </a:r>
            <a:r>
              <a:rPr lang="tr-TR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ve Toplum Programları Müdürlüğü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TÜBİTAK Ek Hizmet Binası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Akay Cad. No:6 </a:t>
            </a:r>
            <a:br>
              <a:rPr lang="tr-TR" dirty="0">
                <a:latin typeface="Times New Roman" pitchFamily="18" charset="0"/>
                <a:cs typeface="Times New Roman" pitchFamily="18" charset="0"/>
              </a:rPr>
            </a:br>
            <a:r>
              <a:rPr lang="tr-TR" dirty="0">
                <a:latin typeface="Times New Roman" pitchFamily="18" charset="0"/>
                <a:cs typeface="Times New Roman" pitchFamily="18" charset="0"/>
              </a:rPr>
              <a:t>Ankara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  <a:hlinkClick r:id="rId2"/>
              </a:rPr>
              <a:t>www.tubitak.gov.tr/4004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  <a:hlinkClick r:id="rId3"/>
              </a:rPr>
              <a:t>www.tubitak.gov.tr/4005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  <a:hlinkClick r:id="rId4"/>
              </a:rPr>
              <a:t>www.tubitak.gov.tr/4006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  <a:hlinkClick r:id="rId5"/>
              </a:rPr>
              <a:t>www.tubitak.gov.tr/4007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7611" y="764704"/>
            <a:ext cx="2166515" cy="1872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22</a:t>
            </a:fld>
            <a:r>
              <a:rPr lang="tr-TR" dirty="0" smtClean="0"/>
              <a:t>/33</a:t>
            </a:r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392936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 Takvimi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3</a:t>
            </a:fld>
            <a:r>
              <a:rPr lang="tr-TR" dirty="0" smtClean="0"/>
              <a:t>/22</a:t>
            </a:r>
            <a:endParaRPr lang="en-US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7609112"/>
              </p:ext>
            </p:extLst>
          </p:nvPr>
        </p:nvGraphicFramePr>
        <p:xfrm>
          <a:off x="539552" y="1052737"/>
          <a:ext cx="7848872" cy="5186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4436"/>
                <a:gridCol w="3924436"/>
              </a:tblGrid>
              <a:tr h="997487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BAŞVURULARIN ALINMASI VE FUARDA SERGİLENECEK PROJE GİRİŞLERİ İÇİN SİSTEMİN AÇILMASI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16 EKİM 2017 – 1 ARALIK 2017 SAAT 23:59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7877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SİSTEMİN OKULLARA KAPATILMASI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2 ARALIK 2017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7877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SONUÇLARIN İNTERNET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SİTESİNDE İLAN EDİLMESİ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25 ARALIK 2017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7877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SÖZLEŞMELERİN  ELEKTRONİK ORTAMDA İMZALANMASI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9 – 16 OCAK 2017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7877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DESTEĞİN AKTARILMA SÜRECİNİN BAŞLATILMASI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17 OCAK 2017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7877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FUAR DÜZENLEME TARİHİ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NİSAN 2017 – 1 HAZİRAN 2017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827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 Aşamaları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7582189"/>
              </p:ext>
            </p:extLst>
          </p:nvPr>
        </p:nvGraphicFramePr>
        <p:xfrm>
          <a:off x="714375" y="1052513"/>
          <a:ext cx="77152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4</a:t>
            </a:fld>
            <a:r>
              <a:rPr lang="tr-TR" dirty="0" smtClean="0"/>
              <a:t>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167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İl </a:t>
            </a:r>
            <a:r>
              <a:rPr lang="tr-TR" sz="3100" dirty="0">
                <a:latin typeface="Times New Roman" pitchFamily="18" charset="0"/>
                <a:cs typeface="Times New Roman" pitchFamily="18" charset="0"/>
              </a:rPr>
              <a:t>Temsilcisi Başvuru ve Değerlendirme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5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346" y="1556792"/>
            <a:ext cx="7854069" cy="4320480"/>
          </a:xfr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181448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>
                <a:latin typeface="Times New Roman" pitchFamily="18" charset="0"/>
                <a:cs typeface="Times New Roman" pitchFamily="18" charset="0"/>
              </a:rPr>
              <a:t>İl Temsilcisi Başvuru ve Değerlendirme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6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556792"/>
            <a:ext cx="7848871" cy="4464496"/>
          </a:xfr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228674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İl Temsilcisi Başvuru ve Değerlendirme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7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110" y="1592796"/>
            <a:ext cx="7715250" cy="4464496"/>
          </a:xfrm>
        </p:spPr>
      </p:pic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41463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İl Temsilcisi Başvuru ve Değerlendirme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8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1628800"/>
            <a:ext cx="7848872" cy="4392488"/>
          </a:xfrm>
        </p:spPr>
      </p:pic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417423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smtClean="0">
                <a:latin typeface="Times New Roman" pitchFamily="18" charset="0"/>
                <a:cs typeface="Times New Roman" pitchFamily="18" charset="0"/>
              </a:rPr>
              <a:t>İl Temsilcisi Başvuru ve Değerlendirme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9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8" name="Metin kutusu 7"/>
          <p:cNvSpPr txBox="1"/>
          <p:nvPr/>
        </p:nvSpPr>
        <p:spPr>
          <a:xfrm>
            <a:off x="1907704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764704"/>
            <a:ext cx="78488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 smtClean="0">
              <a:latin typeface="Futura Bk BT" pitchFamily="34" charset="0"/>
              <a:hlinkClick r:id="rId2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  <a:hlinkClick r:id="rId2"/>
              </a:rPr>
              <a:t>http://bilimiz.tubitak.gov.tr</a:t>
            </a:r>
            <a:endParaRPr lang="tr-TR" b="1" dirty="0" smtClean="0">
              <a:latin typeface="Futura Bk BT" pitchFamily="34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832" y="1785288"/>
            <a:ext cx="7715250" cy="3659936"/>
          </a:xfrm>
        </p:spPr>
      </p:pic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xmlns="" val="86902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a:spPr>
      <a:bodyPr spcFirstLastPara="0" vert="horz" wrap="square" lIns="216354" tIns="189034" rIns="216354" bIns="189034" numCol="1" spcCol="127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b="1" u="none" kern="1200" dirty="0" smtClean="0">
            <a:latin typeface="Futura Bk BT" pitchFamily="34" charset="0"/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3">
            <a:hueOff val="0"/>
            <a:satOff val="0"/>
            <a:lumOff val="0"/>
            <a:alphaOff val="0"/>
          </a:schemeClr>
        </a:fillRef>
        <a:effectRef idx="2">
          <a:schemeClr val="accent3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Futura Lt B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14780</TotalTime>
  <Words>578</Words>
  <Application>Microsoft Office PowerPoint</Application>
  <PresentationFormat>Ekran Gösterisi (4:3)</PresentationFormat>
  <Paragraphs>172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Ulusal Yenilik Sistemimizin Geleceği_2</vt:lpstr>
      <vt:lpstr>4006-TÜBİTAK Bilim Fuarları Destekleme  İl Temsilcisi Değerlendirme Süreci</vt:lpstr>
      <vt:lpstr>Sunum İçeriği</vt:lpstr>
      <vt:lpstr>İş Takvimi</vt:lpstr>
      <vt:lpstr>Değerlendirme Aşamaları</vt:lpstr>
      <vt:lpstr>İl Temsilcisi Başvuru ve Değerlendirme Sistemi</vt:lpstr>
      <vt:lpstr>İl Temsilcisi Başvuru ve Değerlendirme Sistemi</vt:lpstr>
      <vt:lpstr>İl Temsilcisi Başvuru ve Değerlendirme Sistemi</vt:lpstr>
      <vt:lpstr>İl Temsilcisi Başvuru ve Değerlendirme Sistemi</vt:lpstr>
      <vt:lpstr>İl Temsilcisi Başvuru ve Değerlendirme Sistemi</vt:lpstr>
      <vt:lpstr>İl Temsilcisi Başvuru ve Değerlendirme Sistemi</vt:lpstr>
      <vt:lpstr>İl Temsilcisi Başvuru ve Değerlendirme Sistemi</vt:lpstr>
      <vt:lpstr>Panel Yönetim Sistemi</vt:lpstr>
      <vt:lpstr>Panel Yönetim Sistemi</vt:lpstr>
      <vt:lpstr>Panel Yönetim Sistemi</vt:lpstr>
      <vt:lpstr>Panel Yönetim Sistemi</vt:lpstr>
      <vt:lpstr>Panel Yönetim Sistemi</vt:lpstr>
      <vt:lpstr>Panel Yönetim Sistemi</vt:lpstr>
      <vt:lpstr>Panel Değerlendirme Süreci</vt:lpstr>
      <vt:lpstr>Panel  Değerlendirme Süreci</vt:lpstr>
      <vt:lpstr>Panel  Değerlendirme Süreci</vt:lpstr>
      <vt:lpstr>Panel Değerlendirme Kriterleri</vt:lpstr>
      <vt:lpstr>Teşekkürler</vt:lpstr>
    </vt:vector>
  </TitlesOfParts>
  <Company>Tubitak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Bilim ve toplum</dc:title>
  <dc:creator>tubitak</dc:creator>
  <cp:lastModifiedBy>O.GokhanCAM</cp:lastModifiedBy>
  <cp:revision>1764</cp:revision>
  <cp:lastPrinted>2017-09-19T13:32:00Z</cp:lastPrinted>
  <dcterms:created xsi:type="dcterms:W3CDTF">2011-11-25T07:06:56Z</dcterms:created>
  <dcterms:modified xsi:type="dcterms:W3CDTF">2017-11-13T05:17:06Z</dcterms:modified>
</cp:coreProperties>
</file>