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ppt/commentAuthors.xml" ContentType="application/vnd.openxmlformats-officedocument.presentationml.commentAuthor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945" r:id="rId2"/>
    <p:sldId id="1043" r:id="rId3"/>
    <p:sldId id="1129" r:id="rId4"/>
    <p:sldId id="1130" r:id="rId5"/>
    <p:sldId id="1102" r:id="rId6"/>
    <p:sldId id="1140" r:id="rId7"/>
    <p:sldId id="1131" r:id="rId8"/>
    <p:sldId id="1122" r:id="rId9"/>
    <p:sldId id="1125" r:id="rId10"/>
    <p:sldId id="1120" r:id="rId11"/>
    <p:sldId id="1141" r:id="rId12"/>
    <p:sldId id="1123" r:id="rId13"/>
    <p:sldId id="1020" r:id="rId14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D1" initials="HD" lastIdx="5" clrIdx="0"/>
  <p:cmAuthor id="1" name="Nagehan Ramazanoglu" initials="NR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F81BD"/>
    <a:srgbClr val="A50021"/>
    <a:srgbClr val="C0504D"/>
    <a:srgbClr val="0066FF"/>
    <a:srgbClr val="A3C1E5"/>
    <a:srgbClr val="FFFFCC"/>
    <a:srgbClr val="B3D07A"/>
    <a:srgbClr val="D6CCA3"/>
    <a:srgbClr val="996600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3250" autoAdjust="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005398-14FC-4F36-8F2A-F0C4C428864B}" type="doc">
      <dgm:prSet loTypeId="urn:microsoft.com/office/officeart/2005/8/layout/process4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tr-TR"/>
        </a:p>
      </dgm:t>
    </dgm:pt>
    <dgm:pt modelId="{0B7A8E91-13C8-4CDB-8020-AB74EF4380E5}">
      <dgm:prSet phldrT="[Metin]" custT="1"/>
      <dgm:spPr/>
      <dgm:t>
        <a:bodyPr/>
        <a:lstStyle/>
        <a:p>
          <a:r>
            <a:rPr lang="tr-TR" sz="2400" b="1" dirty="0" smtClean="0"/>
            <a:t>BİLİM FUARININ YAPILMASI</a:t>
          </a:r>
          <a:endParaRPr lang="tr-TR" sz="2400" b="1" dirty="0"/>
        </a:p>
      </dgm:t>
    </dgm:pt>
    <dgm:pt modelId="{F18A1CB4-23E1-4AA4-8B50-BC61DD7EBC3B}" type="parTrans" cxnId="{A4831D4B-37F9-4AD0-8D4D-3D2BDAFEEE40}">
      <dgm:prSet/>
      <dgm:spPr/>
      <dgm:t>
        <a:bodyPr/>
        <a:lstStyle/>
        <a:p>
          <a:endParaRPr lang="tr-TR"/>
        </a:p>
      </dgm:t>
    </dgm:pt>
    <dgm:pt modelId="{48293963-77F9-4BAD-B0FB-D8CBA350793C}" type="sibTrans" cxnId="{A4831D4B-37F9-4AD0-8D4D-3D2BDAFEEE40}">
      <dgm:prSet/>
      <dgm:spPr/>
      <dgm:t>
        <a:bodyPr/>
        <a:lstStyle/>
        <a:p>
          <a:endParaRPr lang="tr-TR"/>
        </a:p>
      </dgm:t>
    </dgm:pt>
    <dgm:pt modelId="{C70A3581-9D62-4D7E-A75B-D71247D5589F}">
      <dgm:prSet phldrT="[Metin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2400" b="0" dirty="0" smtClean="0"/>
            <a:t>TÜBİTAK 4006 BAŞVURU </a:t>
          </a:r>
          <a:r>
            <a:rPr lang="tr-TR" sz="2400" b="1" dirty="0" smtClean="0"/>
            <a:t>SÜRECİ</a:t>
          </a:r>
          <a:endParaRPr lang="tr-TR" sz="2400" b="1" dirty="0"/>
        </a:p>
      </dgm:t>
    </dgm:pt>
    <dgm:pt modelId="{BDDC0E94-D99C-4474-982A-CE7946312A0A}" type="sibTrans" cxnId="{7A96C1D6-9575-430B-B13D-869079DE1813}">
      <dgm:prSet/>
      <dgm:spPr/>
      <dgm:t>
        <a:bodyPr/>
        <a:lstStyle/>
        <a:p>
          <a:endParaRPr lang="tr-TR"/>
        </a:p>
      </dgm:t>
    </dgm:pt>
    <dgm:pt modelId="{B52A3B5F-38EB-46E9-A734-A591E18B5587}" type="parTrans" cxnId="{7A96C1D6-9575-430B-B13D-869079DE1813}">
      <dgm:prSet/>
      <dgm:spPr/>
      <dgm:t>
        <a:bodyPr/>
        <a:lstStyle/>
        <a:p>
          <a:endParaRPr lang="tr-TR"/>
        </a:p>
      </dgm:t>
    </dgm:pt>
    <dgm:pt modelId="{5059DBBF-D32C-46EA-8AF8-E894B53AF7DA}">
      <dgm:prSet phldrT="[Metin]" custT="1"/>
      <dgm:spPr/>
      <dgm:t>
        <a:bodyPr/>
        <a:lstStyle/>
        <a:p>
          <a:r>
            <a:rPr lang="tr-TR" sz="2400" b="1" dirty="0" smtClean="0"/>
            <a:t>FUAR SONUÇLARIN SİSTEME GİRİLMESİ</a:t>
          </a:r>
          <a:endParaRPr lang="tr-TR" sz="2400" b="1" dirty="0"/>
        </a:p>
      </dgm:t>
    </dgm:pt>
    <dgm:pt modelId="{972F3AD1-72F9-464E-AABC-E31EB5E0804D}" type="parTrans" cxnId="{F9F4EB54-F89C-4084-A402-40439F49AC5F}">
      <dgm:prSet/>
      <dgm:spPr/>
      <dgm:t>
        <a:bodyPr/>
        <a:lstStyle/>
        <a:p>
          <a:endParaRPr lang="tr-TR"/>
        </a:p>
      </dgm:t>
    </dgm:pt>
    <dgm:pt modelId="{3D6EF050-1FAA-49BC-9B14-5C70A8227832}" type="sibTrans" cxnId="{F9F4EB54-F89C-4084-A402-40439F49AC5F}">
      <dgm:prSet/>
      <dgm:spPr/>
      <dgm:t>
        <a:bodyPr/>
        <a:lstStyle/>
        <a:p>
          <a:endParaRPr lang="tr-TR"/>
        </a:p>
      </dgm:t>
    </dgm:pt>
    <dgm:pt modelId="{A013A497-D294-4C0E-8424-8C515650E5AB}">
      <dgm:prSet phldrT="[Metin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2400" b="1" dirty="0" smtClean="0"/>
            <a:t>FUAR PROJELERİNİN  HAZIRLANMASI</a:t>
          </a:r>
          <a:endParaRPr lang="tr-TR" sz="2400" b="1" dirty="0"/>
        </a:p>
      </dgm:t>
    </dgm:pt>
    <dgm:pt modelId="{CF4A2D6F-5207-4B3B-B50A-903495D87D4F}" type="parTrans" cxnId="{F0CC8B51-3AB9-49AC-A0C1-286A27AEA4F7}">
      <dgm:prSet/>
      <dgm:spPr/>
      <dgm:t>
        <a:bodyPr/>
        <a:lstStyle/>
        <a:p>
          <a:endParaRPr lang="tr-TR"/>
        </a:p>
      </dgm:t>
    </dgm:pt>
    <dgm:pt modelId="{0F157837-D03A-408A-B654-7C5AC724BB96}" type="sibTrans" cxnId="{F0CC8B51-3AB9-49AC-A0C1-286A27AEA4F7}">
      <dgm:prSet/>
      <dgm:spPr/>
      <dgm:t>
        <a:bodyPr/>
        <a:lstStyle/>
        <a:p>
          <a:endParaRPr lang="tr-TR"/>
        </a:p>
      </dgm:t>
    </dgm:pt>
    <dgm:pt modelId="{E9E745F3-89D3-47E3-8806-62682062A6F8}" type="pres">
      <dgm:prSet presAssocID="{1E005398-14FC-4F36-8F2A-F0C4C42886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6FA9732-3FB6-4A9B-89E7-DD13FD8153BF}" type="pres">
      <dgm:prSet presAssocID="{5059DBBF-D32C-46EA-8AF8-E894B53AF7DA}" presName="boxAndChildren" presStyleCnt="0"/>
      <dgm:spPr/>
    </dgm:pt>
    <dgm:pt modelId="{BC201C7F-B616-4AF7-B881-FFE62FC3E7D9}" type="pres">
      <dgm:prSet presAssocID="{5059DBBF-D32C-46EA-8AF8-E894B53AF7DA}" presName="parentTextBox" presStyleLbl="node1" presStyleIdx="0" presStyleCnt="4"/>
      <dgm:spPr/>
      <dgm:t>
        <a:bodyPr/>
        <a:lstStyle/>
        <a:p>
          <a:endParaRPr lang="tr-TR"/>
        </a:p>
      </dgm:t>
    </dgm:pt>
    <dgm:pt modelId="{28D81690-8149-4A20-A75F-1BBDCFC79AD7}" type="pres">
      <dgm:prSet presAssocID="{48293963-77F9-4BAD-B0FB-D8CBA350793C}" presName="sp" presStyleCnt="0"/>
      <dgm:spPr/>
    </dgm:pt>
    <dgm:pt modelId="{06F3D908-BCA3-4629-BCB4-A1E9439D3E68}" type="pres">
      <dgm:prSet presAssocID="{0B7A8E91-13C8-4CDB-8020-AB74EF4380E5}" presName="arrowAndChildren" presStyleCnt="0"/>
      <dgm:spPr/>
    </dgm:pt>
    <dgm:pt modelId="{47ECA3B2-0146-4E98-AB27-C7F56F26EE50}" type="pres">
      <dgm:prSet presAssocID="{0B7A8E91-13C8-4CDB-8020-AB74EF4380E5}" presName="parentTextArrow" presStyleLbl="node1" presStyleIdx="1" presStyleCnt="4"/>
      <dgm:spPr/>
      <dgm:t>
        <a:bodyPr/>
        <a:lstStyle/>
        <a:p>
          <a:endParaRPr lang="tr-TR"/>
        </a:p>
      </dgm:t>
    </dgm:pt>
    <dgm:pt modelId="{3E71F2D0-5B84-4082-94C0-1F3156FFC992}" type="pres">
      <dgm:prSet presAssocID="{0F157837-D03A-408A-B654-7C5AC724BB96}" presName="sp" presStyleCnt="0"/>
      <dgm:spPr/>
    </dgm:pt>
    <dgm:pt modelId="{EB12FB40-428F-4D7D-990D-C0953757CABC}" type="pres">
      <dgm:prSet presAssocID="{A013A497-D294-4C0E-8424-8C515650E5AB}" presName="arrowAndChildren" presStyleCnt="0"/>
      <dgm:spPr/>
    </dgm:pt>
    <dgm:pt modelId="{64C7019C-2833-4165-82C7-F03141E6C057}" type="pres">
      <dgm:prSet presAssocID="{A013A497-D294-4C0E-8424-8C515650E5AB}" presName="parentTextArrow" presStyleLbl="node1" presStyleIdx="2" presStyleCnt="4"/>
      <dgm:spPr/>
      <dgm:t>
        <a:bodyPr/>
        <a:lstStyle/>
        <a:p>
          <a:endParaRPr lang="tr-TR"/>
        </a:p>
      </dgm:t>
    </dgm:pt>
    <dgm:pt modelId="{79863964-BF9B-479B-8FE1-00D11C4DC3F3}" type="pres">
      <dgm:prSet presAssocID="{BDDC0E94-D99C-4474-982A-CE7946312A0A}" presName="sp" presStyleCnt="0"/>
      <dgm:spPr/>
    </dgm:pt>
    <dgm:pt modelId="{B636182A-B628-4FF6-97DC-0DD764F2C4C4}" type="pres">
      <dgm:prSet presAssocID="{C70A3581-9D62-4D7E-A75B-D71247D5589F}" presName="arrowAndChildren" presStyleCnt="0"/>
      <dgm:spPr/>
    </dgm:pt>
    <dgm:pt modelId="{0696E35B-A591-4C0B-B9D5-4A1EEFF2D459}" type="pres">
      <dgm:prSet presAssocID="{C70A3581-9D62-4D7E-A75B-D71247D5589F}" presName="parentTextArrow" presStyleLbl="node1" presStyleIdx="3" presStyleCnt="4"/>
      <dgm:spPr/>
      <dgm:t>
        <a:bodyPr/>
        <a:lstStyle/>
        <a:p>
          <a:endParaRPr lang="tr-TR"/>
        </a:p>
      </dgm:t>
    </dgm:pt>
  </dgm:ptLst>
  <dgm:cxnLst>
    <dgm:cxn modelId="{3DE92A11-2205-4148-AFA4-5EA351998FCC}" type="presOf" srcId="{1E005398-14FC-4F36-8F2A-F0C4C428864B}" destId="{E9E745F3-89D3-47E3-8806-62682062A6F8}" srcOrd="0" destOrd="0" presId="urn:microsoft.com/office/officeart/2005/8/layout/process4"/>
    <dgm:cxn modelId="{F9F4EB54-F89C-4084-A402-40439F49AC5F}" srcId="{1E005398-14FC-4F36-8F2A-F0C4C428864B}" destId="{5059DBBF-D32C-46EA-8AF8-E894B53AF7DA}" srcOrd="3" destOrd="0" parTransId="{972F3AD1-72F9-464E-AABC-E31EB5E0804D}" sibTransId="{3D6EF050-1FAA-49BC-9B14-5C70A8227832}"/>
    <dgm:cxn modelId="{F0CC8B51-3AB9-49AC-A0C1-286A27AEA4F7}" srcId="{1E005398-14FC-4F36-8F2A-F0C4C428864B}" destId="{A013A497-D294-4C0E-8424-8C515650E5AB}" srcOrd="1" destOrd="0" parTransId="{CF4A2D6F-5207-4B3B-B50A-903495D87D4F}" sibTransId="{0F157837-D03A-408A-B654-7C5AC724BB96}"/>
    <dgm:cxn modelId="{C568EE4C-DB35-4C01-A4D5-5324E1164029}" type="presOf" srcId="{A013A497-D294-4C0E-8424-8C515650E5AB}" destId="{64C7019C-2833-4165-82C7-F03141E6C057}" srcOrd="0" destOrd="0" presId="urn:microsoft.com/office/officeart/2005/8/layout/process4"/>
    <dgm:cxn modelId="{B4F81AAF-A50A-4F70-A1A2-FD6F6DC5E2E3}" type="presOf" srcId="{C70A3581-9D62-4D7E-A75B-D71247D5589F}" destId="{0696E35B-A591-4C0B-B9D5-4A1EEFF2D459}" srcOrd="0" destOrd="0" presId="urn:microsoft.com/office/officeart/2005/8/layout/process4"/>
    <dgm:cxn modelId="{7A96C1D6-9575-430B-B13D-869079DE1813}" srcId="{1E005398-14FC-4F36-8F2A-F0C4C428864B}" destId="{C70A3581-9D62-4D7E-A75B-D71247D5589F}" srcOrd="0" destOrd="0" parTransId="{B52A3B5F-38EB-46E9-A734-A591E18B5587}" sibTransId="{BDDC0E94-D99C-4474-982A-CE7946312A0A}"/>
    <dgm:cxn modelId="{B2A636F9-EEC0-4B9B-A31D-B0FF04DA062F}" type="presOf" srcId="{5059DBBF-D32C-46EA-8AF8-E894B53AF7DA}" destId="{BC201C7F-B616-4AF7-B881-FFE62FC3E7D9}" srcOrd="0" destOrd="0" presId="urn:microsoft.com/office/officeart/2005/8/layout/process4"/>
    <dgm:cxn modelId="{A4831D4B-37F9-4AD0-8D4D-3D2BDAFEEE40}" srcId="{1E005398-14FC-4F36-8F2A-F0C4C428864B}" destId="{0B7A8E91-13C8-4CDB-8020-AB74EF4380E5}" srcOrd="2" destOrd="0" parTransId="{F18A1CB4-23E1-4AA4-8B50-BC61DD7EBC3B}" sibTransId="{48293963-77F9-4BAD-B0FB-D8CBA350793C}"/>
    <dgm:cxn modelId="{A7B5714B-7D8D-4048-836B-AD295234BDEB}" type="presOf" srcId="{0B7A8E91-13C8-4CDB-8020-AB74EF4380E5}" destId="{47ECA3B2-0146-4E98-AB27-C7F56F26EE50}" srcOrd="0" destOrd="0" presId="urn:microsoft.com/office/officeart/2005/8/layout/process4"/>
    <dgm:cxn modelId="{A580D082-15C6-4134-BD3A-85C512646BDB}" type="presParOf" srcId="{E9E745F3-89D3-47E3-8806-62682062A6F8}" destId="{26FA9732-3FB6-4A9B-89E7-DD13FD8153BF}" srcOrd="0" destOrd="0" presId="urn:microsoft.com/office/officeart/2005/8/layout/process4"/>
    <dgm:cxn modelId="{AD965D5D-2679-4EAC-B1A3-B3BADC8FD74E}" type="presParOf" srcId="{26FA9732-3FB6-4A9B-89E7-DD13FD8153BF}" destId="{BC201C7F-B616-4AF7-B881-FFE62FC3E7D9}" srcOrd="0" destOrd="0" presId="urn:microsoft.com/office/officeart/2005/8/layout/process4"/>
    <dgm:cxn modelId="{BD4036C9-867A-4B8C-8570-DFAA86539B78}" type="presParOf" srcId="{E9E745F3-89D3-47E3-8806-62682062A6F8}" destId="{28D81690-8149-4A20-A75F-1BBDCFC79AD7}" srcOrd="1" destOrd="0" presId="urn:microsoft.com/office/officeart/2005/8/layout/process4"/>
    <dgm:cxn modelId="{F39B885B-43EB-4AD2-92BC-174743C5DAE2}" type="presParOf" srcId="{E9E745F3-89D3-47E3-8806-62682062A6F8}" destId="{06F3D908-BCA3-4629-BCB4-A1E9439D3E68}" srcOrd="2" destOrd="0" presId="urn:microsoft.com/office/officeart/2005/8/layout/process4"/>
    <dgm:cxn modelId="{0DFE46FC-F83A-4101-A1AB-DB86BDE805D6}" type="presParOf" srcId="{06F3D908-BCA3-4629-BCB4-A1E9439D3E68}" destId="{47ECA3B2-0146-4E98-AB27-C7F56F26EE50}" srcOrd="0" destOrd="0" presId="urn:microsoft.com/office/officeart/2005/8/layout/process4"/>
    <dgm:cxn modelId="{12782C4A-DC9D-4333-864C-45AE482BC021}" type="presParOf" srcId="{E9E745F3-89D3-47E3-8806-62682062A6F8}" destId="{3E71F2D0-5B84-4082-94C0-1F3156FFC992}" srcOrd="3" destOrd="0" presId="urn:microsoft.com/office/officeart/2005/8/layout/process4"/>
    <dgm:cxn modelId="{E0B2C599-72FE-4E7D-A800-C09F6C56056A}" type="presParOf" srcId="{E9E745F3-89D3-47E3-8806-62682062A6F8}" destId="{EB12FB40-428F-4D7D-990D-C0953757CABC}" srcOrd="4" destOrd="0" presId="urn:microsoft.com/office/officeart/2005/8/layout/process4"/>
    <dgm:cxn modelId="{9D3F3E6B-37D6-45E5-BA18-FF45D7A19AD5}" type="presParOf" srcId="{EB12FB40-428F-4D7D-990D-C0953757CABC}" destId="{64C7019C-2833-4165-82C7-F03141E6C057}" srcOrd="0" destOrd="0" presId="urn:microsoft.com/office/officeart/2005/8/layout/process4"/>
    <dgm:cxn modelId="{6A27F838-BBD4-4B74-807C-EC7444462489}" type="presParOf" srcId="{E9E745F3-89D3-47E3-8806-62682062A6F8}" destId="{79863964-BF9B-479B-8FE1-00D11C4DC3F3}" srcOrd="5" destOrd="0" presId="urn:microsoft.com/office/officeart/2005/8/layout/process4"/>
    <dgm:cxn modelId="{DAD46EE7-8DB4-4CED-A7F4-7B6E4451E8C5}" type="presParOf" srcId="{E9E745F3-89D3-47E3-8806-62682062A6F8}" destId="{B636182A-B628-4FF6-97DC-0DD764F2C4C4}" srcOrd="6" destOrd="0" presId="urn:microsoft.com/office/officeart/2005/8/layout/process4"/>
    <dgm:cxn modelId="{E4B8C167-3B1E-493F-87EC-B1109F458141}" type="presParOf" srcId="{B636182A-B628-4FF6-97DC-0DD764F2C4C4}" destId="{0696E35B-A591-4C0B-B9D5-4A1EEFF2D45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005398-14FC-4F36-8F2A-F0C4C428864B}" type="doc">
      <dgm:prSet loTypeId="urn:microsoft.com/office/officeart/2005/8/layout/process4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tr-TR"/>
        </a:p>
      </dgm:t>
    </dgm:pt>
    <dgm:pt modelId="{0B7A8E91-13C8-4CDB-8020-AB74EF4380E5}">
      <dgm:prSet phldrT="[Metin]" custT="1"/>
      <dgm:spPr/>
      <dgm:t>
        <a:bodyPr/>
        <a:lstStyle/>
        <a:p>
          <a:pPr algn="ctr"/>
          <a:r>
            <a:rPr lang="tr-TR" sz="2400" b="1" i="0" dirty="0" smtClean="0"/>
            <a:t>Proje İlan Metninin Erken  Çağrıya Çıkması</a:t>
          </a:r>
        </a:p>
        <a:p>
          <a:pPr algn="ctr"/>
          <a:r>
            <a:rPr lang="tr-TR" sz="2400" b="1" i="0" dirty="0" smtClean="0"/>
            <a:t>E-imza Başvurularının Yapılması</a:t>
          </a:r>
        </a:p>
        <a:p>
          <a:pPr algn="ctr"/>
          <a:r>
            <a:rPr lang="tr-TR" sz="2400" b="1" i="0" dirty="0" smtClean="0"/>
            <a:t>Projelerin Hazırlanması</a:t>
          </a:r>
        </a:p>
        <a:p>
          <a:pPr algn="ctr"/>
          <a:endParaRPr lang="tr-TR" sz="2800" b="1" dirty="0"/>
        </a:p>
      </dgm:t>
    </dgm:pt>
    <dgm:pt modelId="{F18A1CB4-23E1-4AA4-8B50-BC61DD7EBC3B}" type="parTrans" cxnId="{A4831D4B-37F9-4AD0-8D4D-3D2BDAFEEE40}">
      <dgm:prSet/>
      <dgm:spPr/>
      <dgm:t>
        <a:bodyPr/>
        <a:lstStyle/>
        <a:p>
          <a:endParaRPr lang="tr-TR"/>
        </a:p>
      </dgm:t>
    </dgm:pt>
    <dgm:pt modelId="{48293963-77F9-4BAD-B0FB-D8CBA350793C}" type="sibTrans" cxnId="{A4831D4B-37F9-4AD0-8D4D-3D2BDAFEEE40}">
      <dgm:prSet/>
      <dgm:spPr/>
      <dgm:t>
        <a:bodyPr/>
        <a:lstStyle/>
        <a:p>
          <a:endParaRPr lang="tr-TR"/>
        </a:p>
      </dgm:t>
    </dgm:pt>
    <dgm:pt modelId="{C70A3581-9D62-4D7E-A75B-D71247D5589F}">
      <dgm:prSet phldrT="[Metin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tr-TR" sz="2800" b="1" dirty="0" smtClean="0"/>
            <a:t>BAŞVURU SÜRECİNDE </a:t>
          </a:r>
          <a:endParaRPr lang="tr-TR" sz="2800" b="1" dirty="0"/>
        </a:p>
      </dgm:t>
    </dgm:pt>
    <dgm:pt modelId="{BDDC0E94-D99C-4474-982A-CE7946312A0A}" type="sibTrans" cxnId="{7A96C1D6-9575-430B-B13D-869079DE1813}">
      <dgm:prSet/>
      <dgm:spPr/>
      <dgm:t>
        <a:bodyPr/>
        <a:lstStyle/>
        <a:p>
          <a:endParaRPr lang="tr-TR"/>
        </a:p>
      </dgm:t>
    </dgm:pt>
    <dgm:pt modelId="{B52A3B5F-38EB-46E9-A734-A591E18B5587}" type="parTrans" cxnId="{7A96C1D6-9575-430B-B13D-869079DE1813}">
      <dgm:prSet/>
      <dgm:spPr/>
      <dgm:t>
        <a:bodyPr/>
        <a:lstStyle/>
        <a:p>
          <a:endParaRPr lang="tr-TR"/>
        </a:p>
      </dgm:t>
    </dgm:pt>
    <dgm:pt modelId="{E9E745F3-89D3-47E3-8806-62682062A6F8}" type="pres">
      <dgm:prSet presAssocID="{1E005398-14FC-4F36-8F2A-F0C4C42886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8C60E65-856D-4E52-8DA6-088ADC86B503}" type="pres">
      <dgm:prSet presAssocID="{0B7A8E91-13C8-4CDB-8020-AB74EF4380E5}" presName="boxAndChildren" presStyleCnt="0"/>
      <dgm:spPr/>
    </dgm:pt>
    <dgm:pt modelId="{F476BCB4-642A-4AFF-B676-DFBD85E6ED1C}" type="pres">
      <dgm:prSet presAssocID="{0B7A8E91-13C8-4CDB-8020-AB74EF4380E5}" presName="parentTextBox" presStyleLbl="node1" presStyleIdx="0" presStyleCnt="2" custLinFactNeighborY="1299"/>
      <dgm:spPr/>
      <dgm:t>
        <a:bodyPr/>
        <a:lstStyle/>
        <a:p>
          <a:endParaRPr lang="tr-TR"/>
        </a:p>
      </dgm:t>
    </dgm:pt>
    <dgm:pt modelId="{79863964-BF9B-479B-8FE1-00D11C4DC3F3}" type="pres">
      <dgm:prSet presAssocID="{BDDC0E94-D99C-4474-982A-CE7946312A0A}" presName="sp" presStyleCnt="0"/>
      <dgm:spPr/>
    </dgm:pt>
    <dgm:pt modelId="{B636182A-B628-4FF6-97DC-0DD764F2C4C4}" type="pres">
      <dgm:prSet presAssocID="{C70A3581-9D62-4D7E-A75B-D71247D5589F}" presName="arrowAndChildren" presStyleCnt="0"/>
      <dgm:spPr/>
    </dgm:pt>
    <dgm:pt modelId="{0696E35B-A591-4C0B-B9D5-4A1EEFF2D459}" type="pres">
      <dgm:prSet presAssocID="{C70A3581-9D62-4D7E-A75B-D71247D5589F}" presName="parentTextArrow" presStyleLbl="node1" presStyleIdx="1" presStyleCnt="2"/>
      <dgm:spPr/>
      <dgm:t>
        <a:bodyPr/>
        <a:lstStyle/>
        <a:p>
          <a:endParaRPr lang="tr-TR"/>
        </a:p>
      </dgm:t>
    </dgm:pt>
  </dgm:ptLst>
  <dgm:cxnLst>
    <dgm:cxn modelId="{B2C4DE50-5DA8-48A4-8ECD-9C99AB0B2AE2}" type="presOf" srcId="{1E005398-14FC-4F36-8F2A-F0C4C428864B}" destId="{E9E745F3-89D3-47E3-8806-62682062A6F8}" srcOrd="0" destOrd="0" presId="urn:microsoft.com/office/officeart/2005/8/layout/process4"/>
    <dgm:cxn modelId="{E171A211-26B8-434D-B06A-412E0C9993EA}" type="presOf" srcId="{C70A3581-9D62-4D7E-A75B-D71247D5589F}" destId="{0696E35B-A591-4C0B-B9D5-4A1EEFF2D459}" srcOrd="0" destOrd="0" presId="urn:microsoft.com/office/officeart/2005/8/layout/process4"/>
    <dgm:cxn modelId="{7A96C1D6-9575-430B-B13D-869079DE1813}" srcId="{1E005398-14FC-4F36-8F2A-F0C4C428864B}" destId="{C70A3581-9D62-4D7E-A75B-D71247D5589F}" srcOrd="0" destOrd="0" parTransId="{B52A3B5F-38EB-46E9-A734-A591E18B5587}" sibTransId="{BDDC0E94-D99C-4474-982A-CE7946312A0A}"/>
    <dgm:cxn modelId="{E9851ED3-2BF6-425C-88D4-1CDDD0DEB143}" type="presOf" srcId="{0B7A8E91-13C8-4CDB-8020-AB74EF4380E5}" destId="{F476BCB4-642A-4AFF-B676-DFBD85E6ED1C}" srcOrd="0" destOrd="0" presId="urn:microsoft.com/office/officeart/2005/8/layout/process4"/>
    <dgm:cxn modelId="{A4831D4B-37F9-4AD0-8D4D-3D2BDAFEEE40}" srcId="{1E005398-14FC-4F36-8F2A-F0C4C428864B}" destId="{0B7A8E91-13C8-4CDB-8020-AB74EF4380E5}" srcOrd="1" destOrd="0" parTransId="{F18A1CB4-23E1-4AA4-8B50-BC61DD7EBC3B}" sibTransId="{48293963-77F9-4BAD-B0FB-D8CBA350793C}"/>
    <dgm:cxn modelId="{01663A92-F5E8-4FCB-9E4E-3CA93F39701B}" type="presParOf" srcId="{E9E745F3-89D3-47E3-8806-62682062A6F8}" destId="{28C60E65-856D-4E52-8DA6-088ADC86B503}" srcOrd="0" destOrd="0" presId="urn:microsoft.com/office/officeart/2005/8/layout/process4"/>
    <dgm:cxn modelId="{6B5FAC17-FDFB-4FDE-B19C-2E5FD3BCA1D6}" type="presParOf" srcId="{28C60E65-856D-4E52-8DA6-088ADC86B503}" destId="{F476BCB4-642A-4AFF-B676-DFBD85E6ED1C}" srcOrd="0" destOrd="0" presId="urn:microsoft.com/office/officeart/2005/8/layout/process4"/>
    <dgm:cxn modelId="{45816CA7-D880-4190-BCB2-03E482E2131F}" type="presParOf" srcId="{E9E745F3-89D3-47E3-8806-62682062A6F8}" destId="{79863964-BF9B-479B-8FE1-00D11C4DC3F3}" srcOrd="1" destOrd="0" presId="urn:microsoft.com/office/officeart/2005/8/layout/process4"/>
    <dgm:cxn modelId="{D2EED9E5-3EF9-49C6-9A5A-631C6C898B22}" type="presParOf" srcId="{E9E745F3-89D3-47E3-8806-62682062A6F8}" destId="{B636182A-B628-4FF6-97DC-0DD764F2C4C4}" srcOrd="2" destOrd="0" presId="urn:microsoft.com/office/officeart/2005/8/layout/process4"/>
    <dgm:cxn modelId="{1E0A5367-611F-4C54-B8C5-919EB8C74051}" type="presParOf" srcId="{B636182A-B628-4FF6-97DC-0DD764F2C4C4}" destId="{0696E35B-A591-4C0B-B9D5-4A1EEFF2D45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005398-14FC-4F36-8F2A-F0C4C428864B}" type="doc">
      <dgm:prSet loTypeId="urn:microsoft.com/office/officeart/2005/8/layout/process4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tr-TR"/>
        </a:p>
      </dgm:t>
    </dgm:pt>
    <dgm:pt modelId="{0B7A8E91-13C8-4CDB-8020-AB74EF4380E5}">
      <dgm:prSet phldrT="[Metin]" custT="1"/>
      <dgm:spPr/>
      <dgm:t>
        <a:bodyPr/>
        <a:lstStyle/>
        <a:p>
          <a:pPr algn="ctr"/>
          <a:r>
            <a:rPr lang="tr-TR" sz="2800" b="1" dirty="0" smtClean="0"/>
            <a:t>Proje alanlarının belirlenmesi ve projelerin hazırlanması</a:t>
          </a:r>
          <a:endParaRPr lang="tr-TR" sz="2800" b="1" dirty="0"/>
        </a:p>
      </dgm:t>
    </dgm:pt>
    <dgm:pt modelId="{F18A1CB4-23E1-4AA4-8B50-BC61DD7EBC3B}" type="parTrans" cxnId="{A4831D4B-37F9-4AD0-8D4D-3D2BDAFEEE40}">
      <dgm:prSet/>
      <dgm:spPr/>
      <dgm:t>
        <a:bodyPr/>
        <a:lstStyle/>
        <a:p>
          <a:endParaRPr lang="tr-TR"/>
        </a:p>
      </dgm:t>
    </dgm:pt>
    <dgm:pt modelId="{48293963-77F9-4BAD-B0FB-D8CBA350793C}" type="sibTrans" cxnId="{A4831D4B-37F9-4AD0-8D4D-3D2BDAFEEE40}">
      <dgm:prSet/>
      <dgm:spPr/>
      <dgm:t>
        <a:bodyPr/>
        <a:lstStyle/>
        <a:p>
          <a:endParaRPr lang="tr-TR"/>
        </a:p>
      </dgm:t>
    </dgm:pt>
    <dgm:pt modelId="{C70A3581-9D62-4D7E-A75B-D71247D5589F}">
      <dgm:prSet phldrT="[Metin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tr-TR" sz="2800" b="1" dirty="0" smtClean="0"/>
            <a:t>FUAR PROJELERİNİN  HAZIRLANMA SÜRECİNDE</a:t>
          </a:r>
          <a:endParaRPr lang="tr-TR" sz="2800" b="1" dirty="0"/>
        </a:p>
      </dgm:t>
    </dgm:pt>
    <dgm:pt modelId="{BDDC0E94-D99C-4474-982A-CE7946312A0A}" type="sibTrans" cxnId="{7A96C1D6-9575-430B-B13D-869079DE1813}">
      <dgm:prSet/>
      <dgm:spPr/>
      <dgm:t>
        <a:bodyPr/>
        <a:lstStyle/>
        <a:p>
          <a:endParaRPr lang="tr-TR"/>
        </a:p>
      </dgm:t>
    </dgm:pt>
    <dgm:pt modelId="{B52A3B5F-38EB-46E9-A734-A591E18B5587}" type="parTrans" cxnId="{7A96C1D6-9575-430B-B13D-869079DE1813}">
      <dgm:prSet/>
      <dgm:spPr/>
      <dgm:t>
        <a:bodyPr/>
        <a:lstStyle/>
        <a:p>
          <a:endParaRPr lang="tr-TR"/>
        </a:p>
      </dgm:t>
    </dgm:pt>
    <dgm:pt modelId="{ACF8103C-39E0-4B56-A1EF-AD3EBBF16223}">
      <dgm:prSet phldrT="[Metin]" custT="1"/>
      <dgm:spPr/>
      <dgm:t>
        <a:bodyPr/>
        <a:lstStyle/>
        <a:p>
          <a:pPr algn="ctr"/>
          <a:r>
            <a:rPr lang="tr-TR" sz="2800" b="1" dirty="0" smtClean="0"/>
            <a:t>İl Temsilcilerinden projelerle ilgili görüş alınması</a:t>
          </a:r>
          <a:endParaRPr lang="tr-TR" sz="2800" b="1" dirty="0"/>
        </a:p>
      </dgm:t>
    </dgm:pt>
    <dgm:pt modelId="{080BCE7D-1963-40DF-B6A0-904F7C166EFB}" type="parTrans" cxnId="{093B1049-F0FB-4C13-9EAB-5B7EE8821C63}">
      <dgm:prSet/>
      <dgm:spPr/>
      <dgm:t>
        <a:bodyPr/>
        <a:lstStyle/>
        <a:p>
          <a:endParaRPr lang="tr-TR"/>
        </a:p>
      </dgm:t>
    </dgm:pt>
    <dgm:pt modelId="{247444B5-CC02-43F8-9937-E21B3A4CFD3C}" type="sibTrans" cxnId="{093B1049-F0FB-4C13-9EAB-5B7EE8821C63}">
      <dgm:prSet/>
      <dgm:spPr/>
      <dgm:t>
        <a:bodyPr/>
        <a:lstStyle/>
        <a:p>
          <a:endParaRPr lang="tr-TR"/>
        </a:p>
      </dgm:t>
    </dgm:pt>
    <dgm:pt modelId="{EAA43A73-0E8F-405C-BC08-3EE4337D63BF}">
      <dgm:prSet phldrT="[Metin]" custT="1"/>
      <dgm:spPr/>
      <dgm:t>
        <a:bodyPr/>
        <a:lstStyle/>
        <a:p>
          <a:pPr algn="ctr"/>
          <a:r>
            <a:rPr lang="tr-TR" sz="2800" b="1" dirty="0" smtClean="0"/>
            <a:t>Projelerin sisteme yüklenmesi</a:t>
          </a:r>
          <a:endParaRPr lang="tr-TR" sz="2800" b="1" dirty="0"/>
        </a:p>
      </dgm:t>
    </dgm:pt>
    <dgm:pt modelId="{66DD01DC-9337-4B04-BA05-B9BC6B0C5587}" type="parTrans" cxnId="{57D7D0E4-23E1-4502-A67C-DC3E6E6F12A2}">
      <dgm:prSet/>
      <dgm:spPr/>
      <dgm:t>
        <a:bodyPr/>
        <a:lstStyle/>
        <a:p>
          <a:endParaRPr lang="tr-TR"/>
        </a:p>
      </dgm:t>
    </dgm:pt>
    <dgm:pt modelId="{51517FCE-9E65-4DDD-9BD1-9DF92D76A222}" type="sibTrans" cxnId="{57D7D0E4-23E1-4502-A67C-DC3E6E6F12A2}">
      <dgm:prSet/>
      <dgm:spPr/>
      <dgm:t>
        <a:bodyPr/>
        <a:lstStyle/>
        <a:p>
          <a:endParaRPr lang="tr-TR"/>
        </a:p>
      </dgm:t>
    </dgm:pt>
    <dgm:pt modelId="{E9E745F3-89D3-47E3-8806-62682062A6F8}" type="pres">
      <dgm:prSet presAssocID="{1E005398-14FC-4F36-8F2A-F0C4C42886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EB7EE43-E806-49FE-8C32-1574634267F3}" type="pres">
      <dgm:prSet presAssocID="{EAA43A73-0E8F-405C-BC08-3EE4337D63BF}" presName="boxAndChildren" presStyleCnt="0"/>
      <dgm:spPr/>
    </dgm:pt>
    <dgm:pt modelId="{61E1D1AF-EABC-4FF1-9E86-C1DE2127B2CA}" type="pres">
      <dgm:prSet presAssocID="{EAA43A73-0E8F-405C-BC08-3EE4337D63BF}" presName="parentTextBox" presStyleLbl="node1" presStyleIdx="0" presStyleCnt="4"/>
      <dgm:spPr/>
      <dgm:t>
        <a:bodyPr/>
        <a:lstStyle/>
        <a:p>
          <a:endParaRPr lang="tr-TR"/>
        </a:p>
      </dgm:t>
    </dgm:pt>
    <dgm:pt modelId="{5490C6CA-F6D5-4D3D-B935-C1084F21D304}" type="pres">
      <dgm:prSet presAssocID="{247444B5-CC02-43F8-9937-E21B3A4CFD3C}" presName="sp" presStyleCnt="0"/>
      <dgm:spPr/>
    </dgm:pt>
    <dgm:pt modelId="{3A4EF573-EE15-40FD-8BA0-C3B9B9804464}" type="pres">
      <dgm:prSet presAssocID="{ACF8103C-39E0-4B56-A1EF-AD3EBBF16223}" presName="arrowAndChildren" presStyleCnt="0"/>
      <dgm:spPr/>
    </dgm:pt>
    <dgm:pt modelId="{B12A8A54-B84A-4466-B03C-B0818F79E8ED}" type="pres">
      <dgm:prSet presAssocID="{ACF8103C-39E0-4B56-A1EF-AD3EBBF16223}" presName="parentTextArrow" presStyleLbl="node1" presStyleIdx="1" presStyleCnt="4"/>
      <dgm:spPr/>
      <dgm:t>
        <a:bodyPr/>
        <a:lstStyle/>
        <a:p>
          <a:endParaRPr lang="tr-TR"/>
        </a:p>
      </dgm:t>
    </dgm:pt>
    <dgm:pt modelId="{FA0E9004-4F89-46E2-B3B3-67219120EDAF}" type="pres">
      <dgm:prSet presAssocID="{48293963-77F9-4BAD-B0FB-D8CBA350793C}" presName="sp" presStyleCnt="0"/>
      <dgm:spPr/>
    </dgm:pt>
    <dgm:pt modelId="{3BC1D2EE-ADBB-428C-B052-3DB6EDE95F0D}" type="pres">
      <dgm:prSet presAssocID="{0B7A8E91-13C8-4CDB-8020-AB74EF4380E5}" presName="arrowAndChildren" presStyleCnt="0"/>
      <dgm:spPr/>
    </dgm:pt>
    <dgm:pt modelId="{E91339D6-5BDA-4C5F-82AF-40F5F8813F87}" type="pres">
      <dgm:prSet presAssocID="{0B7A8E91-13C8-4CDB-8020-AB74EF4380E5}" presName="parentTextArrow" presStyleLbl="node1" presStyleIdx="2" presStyleCnt="4" custLinFactNeighborY="5878"/>
      <dgm:spPr/>
      <dgm:t>
        <a:bodyPr/>
        <a:lstStyle/>
        <a:p>
          <a:endParaRPr lang="tr-TR"/>
        </a:p>
      </dgm:t>
    </dgm:pt>
    <dgm:pt modelId="{79863964-BF9B-479B-8FE1-00D11C4DC3F3}" type="pres">
      <dgm:prSet presAssocID="{BDDC0E94-D99C-4474-982A-CE7946312A0A}" presName="sp" presStyleCnt="0"/>
      <dgm:spPr/>
    </dgm:pt>
    <dgm:pt modelId="{B636182A-B628-4FF6-97DC-0DD764F2C4C4}" type="pres">
      <dgm:prSet presAssocID="{C70A3581-9D62-4D7E-A75B-D71247D5589F}" presName="arrowAndChildren" presStyleCnt="0"/>
      <dgm:spPr/>
    </dgm:pt>
    <dgm:pt modelId="{0696E35B-A591-4C0B-B9D5-4A1EEFF2D459}" type="pres">
      <dgm:prSet presAssocID="{C70A3581-9D62-4D7E-A75B-D71247D5589F}" presName="parentTextArrow" presStyleLbl="node1" presStyleIdx="3" presStyleCnt="4"/>
      <dgm:spPr/>
      <dgm:t>
        <a:bodyPr/>
        <a:lstStyle/>
        <a:p>
          <a:endParaRPr lang="tr-TR"/>
        </a:p>
      </dgm:t>
    </dgm:pt>
  </dgm:ptLst>
  <dgm:cxnLst>
    <dgm:cxn modelId="{31BFD5E7-AF45-456A-9BC0-312D159DBF83}" type="presOf" srcId="{0B7A8E91-13C8-4CDB-8020-AB74EF4380E5}" destId="{E91339D6-5BDA-4C5F-82AF-40F5F8813F87}" srcOrd="0" destOrd="0" presId="urn:microsoft.com/office/officeart/2005/8/layout/process4"/>
    <dgm:cxn modelId="{6766F537-7C55-4765-8C7D-170B26D49229}" type="presOf" srcId="{1E005398-14FC-4F36-8F2A-F0C4C428864B}" destId="{E9E745F3-89D3-47E3-8806-62682062A6F8}" srcOrd="0" destOrd="0" presId="urn:microsoft.com/office/officeart/2005/8/layout/process4"/>
    <dgm:cxn modelId="{57D7D0E4-23E1-4502-A67C-DC3E6E6F12A2}" srcId="{1E005398-14FC-4F36-8F2A-F0C4C428864B}" destId="{EAA43A73-0E8F-405C-BC08-3EE4337D63BF}" srcOrd="3" destOrd="0" parTransId="{66DD01DC-9337-4B04-BA05-B9BC6B0C5587}" sibTransId="{51517FCE-9E65-4DDD-9BD1-9DF92D76A222}"/>
    <dgm:cxn modelId="{7A96C1D6-9575-430B-B13D-869079DE1813}" srcId="{1E005398-14FC-4F36-8F2A-F0C4C428864B}" destId="{C70A3581-9D62-4D7E-A75B-D71247D5589F}" srcOrd="0" destOrd="0" parTransId="{B52A3B5F-38EB-46E9-A734-A591E18B5587}" sibTransId="{BDDC0E94-D99C-4474-982A-CE7946312A0A}"/>
    <dgm:cxn modelId="{301A795E-E8DE-4922-8EA2-4B40334FCFDE}" type="presOf" srcId="{EAA43A73-0E8F-405C-BC08-3EE4337D63BF}" destId="{61E1D1AF-EABC-4FF1-9E86-C1DE2127B2CA}" srcOrd="0" destOrd="0" presId="urn:microsoft.com/office/officeart/2005/8/layout/process4"/>
    <dgm:cxn modelId="{19612FD2-8755-41EC-BD93-C08A2D7F0157}" type="presOf" srcId="{ACF8103C-39E0-4B56-A1EF-AD3EBBF16223}" destId="{B12A8A54-B84A-4466-B03C-B0818F79E8ED}" srcOrd="0" destOrd="0" presId="urn:microsoft.com/office/officeart/2005/8/layout/process4"/>
    <dgm:cxn modelId="{7E299D1E-941F-4306-99DA-46EE443AE358}" type="presOf" srcId="{C70A3581-9D62-4D7E-A75B-D71247D5589F}" destId="{0696E35B-A591-4C0B-B9D5-4A1EEFF2D459}" srcOrd="0" destOrd="0" presId="urn:microsoft.com/office/officeart/2005/8/layout/process4"/>
    <dgm:cxn modelId="{A4831D4B-37F9-4AD0-8D4D-3D2BDAFEEE40}" srcId="{1E005398-14FC-4F36-8F2A-F0C4C428864B}" destId="{0B7A8E91-13C8-4CDB-8020-AB74EF4380E5}" srcOrd="1" destOrd="0" parTransId="{F18A1CB4-23E1-4AA4-8B50-BC61DD7EBC3B}" sibTransId="{48293963-77F9-4BAD-B0FB-D8CBA350793C}"/>
    <dgm:cxn modelId="{093B1049-F0FB-4C13-9EAB-5B7EE8821C63}" srcId="{1E005398-14FC-4F36-8F2A-F0C4C428864B}" destId="{ACF8103C-39E0-4B56-A1EF-AD3EBBF16223}" srcOrd="2" destOrd="0" parTransId="{080BCE7D-1963-40DF-B6A0-904F7C166EFB}" sibTransId="{247444B5-CC02-43F8-9937-E21B3A4CFD3C}"/>
    <dgm:cxn modelId="{C35E3454-E675-4BC4-A606-E2E435E31160}" type="presParOf" srcId="{E9E745F3-89D3-47E3-8806-62682062A6F8}" destId="{FEB7EE43-E806-49FE-8C32-1574634267F3}" srcOrd="0" destOrd="0" presId="urn:microsoft.com/office/officeart/2005/8/layout/process4"/>
    <dgm:cxn modelId="{446A4703-7352-4375-B118-6B11A20E7721}" type="presParOf" srcId="{FEB7EE43-E806-49FE-8C32-1574634267F3}" destId="{61E1D1AF-EABC-4FF1-9E86-C1DE2127B2CA}" srcOrd="0" destOrd="0" presId="urn:microsoft.com/office/officeart/2005/8/layout/process4"/>
    <dgm:cxn modelId="{EB63FB6E-F6AA-4DA0-8A27-5BF4EFF7FE7E}" type="presParOf" srcId="{E9E745F3-89D3-47E3-8806-62682062A6F8}" destId="{5490C6CA-F6D5-4D3D-B935-C1084F21D304}" srcOrd="1" destOrd="0" presId="urn:microsoft.com/office/officeart/2005/8/layout/process4"/>
    <dgm:cxn modelId="{1BB12599-C114-4D53-B9FD-06A515EFFC2A}" type="presParOf" srcId="{E9E745F3-89D3-47E3-8806-62682062A6F8}" destId="{3A4EF573-EE15-40FD-8BA0-C3B9B9804464}" srcOrd="2" destOrd="0" presId="urn:microsoft.com/office/officeart/2005/8/layout/process4"/>
    <dgm:cxn modelId="{F6084B4D-013F-4E36-AC7A-22A87DE86741}" type="presParOf" srcId="{3A4EF573-EE15-40FD-8BA0-C3B9B9804464}" destId="{B12A8A54-B84A-4466-B03C-B0818F79E8ED}" srcOrd="0" destOrd="0" presId="urn:microsoft.com/office/officeart/2005/8/layout/process4"/>
    <dgm:cxn modelId="{746657F6-7725-4612-AF5C-266D296F9373}" type="presParOf" srcId="{E9E745F3-89D3-47E3-8806-62682062A6F8}" destId="{FA0E9004-4F89-46E2-B3B3-67219120EDAF}" srcOrd="3" destOrd="0" presId="urn:microsoft.com/office/officeart/2005/8/layout/process4"/>
    <dgm:cxn modelId="{D48D99F2-0EE6-419B-BC90-F84FEA854EF9}" type="presParOf" srcId="{E9E745F3-89D3-47E3-8806-62682062A6F8}" destId="{3BC1D2EE-ADBB-428C-B052-3DB6EDE95F0D}" srcOrd="4" destOrd="0" presId="urn:microsoft.com/office/officeart/2005/8/layout/process4"/>
    <dgm:cxn modelId="{89A6185C-387A-46FF-9F04-40A92E3A67E7}" type="presParOf" srcId="{3BC1D2EE-ADBB-428C-B052-3DB6EDE95F0D}" destId="{E91339D6-5BDA-4C5F-82AF-40F5F8813F87}" srcOrd="0" destOrd="0" presId="urn:microsoft.com/office/officeart/2005/8/layout/process4"/>
    <dgm:cxn modelId="{BFCE43A7-E20D-400D-98B7-752D0D29640F}" type="presParOf" srcId="{E9E745F3-89D3-47E3-8806-62682062A6F8}" destId="{79863964-BF9B-479B-8FE1-00D11C4DC3F3}" srcOrd="5" destOrd="0" presId="urn:microsoft.com/office/officeart/2005/8/layout/process4"/>
    <dgm:cxn modelId="{E731C1CC-F50A-49F6-82CD-0F1126674B46}" type="presParOf" srcId="{E9E745F3-89D3-47E3-8806-62682062A6F8}" destId="{B636182A-B628-4FF6-97DC-0DD764F2C4C4}" srcOrd="6" destOrd="0" presId="urn:microsoft.com/office/officeart/2005/8/layout/process4"/>
    <dgm:cxn modelId="{93195022-2A91-4E49-8B24-DAC373A4080D}" type="presParOf" srcId="{B636182A-B628-4FF6-97DC-0DD764F2C4C4}" destId="{0696E35B-A591-4C0B-B9D5-4A1EEFF2D45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005398-14FC-4F36-8F2A-F0C4C428864B}" type="doc">
      <dgm:prSet loTypeId="urn:microsoft.com/office/officeart/2005/8/layout/process4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tr-TR"/>
        </a:p>
      </dgm:t>
    </dgm:pt>
    <dgm:pt modelId="{0B7A8E91-13C8-4CDB-8020-AB74EF4380E5}">
      <dgm:prSet phldrT="[Metin]" custT="1"/>
      <dgm:spPr/>
      <dgm:t>
        <a:bodyPr/>
        <a:lstStyle/>
        <a:p>
          <a:pPr algn="ctr"/>
          <a:r>
            <a:rPr lang="tr-TR" sz="2800" b="1" dirty="0" smtClean="0"/>
            <a:t>Mali Raporun Yazılması</a:t>
          </a:r>
          <a:endParaRPr lang="tr-TR" sz="2800" b="1" dirty="0"/>
        </a:p>
      </dgm:t>
    </dgm:pt>
    <dgm:pt modelId="{F18A1CB4-23E1-4AA4-8B50-BC61DD7EBC3B}" type="parTrans" cxnId="{A4831D4B-37F9-4AD0-8D4D-3D2BDAFEEE40}">
      <dgm:prSet/>
      <dgm:spPr/>
      <dgm:t>
        <a:bodyPr/>
        <a:lstStyle/>
        <a:p>
          <a:endParaRPr lang="tr-TR"/>
        </a:p>
      </dgm:t>
    </dgm:pt>
    <dgm:pt modelId="{48293963-77F9-4BAD-B0FB-D8CBA350793C}" type="sibTrans" cxnId="{A4831D4B-37F9-4AD0-8D4D-3D2BDAFEEE40}">
      <dgm:prSet/>
      <dgm:spPr/>
      <dgm:t>
        <a:bodyPr/>
        <a:lstStyle/>
        <a:p>
          <a:endParaRPr lang="tr-TR"/>
        </a:p>
      </dgm:t>
    </dgm:pt>
    <dgm:pt modelId="{C70A3581-9D62-4D7E-A75B-D71247D5589F}">
      <dgm:prSet phldrT="[Metin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tr-TR" sz="2800" b="1" dirty="0" smtClean="0"/>
            <a:t>FUAR SONUÇLARININ  SİSTEME GİRİLMESİ</a:t>
          </a:r>
          <a:endParaRPr lang="tr-TR" sz="2800" b="1" dirty="0"/>
        </a:p>
      </dgm:t>
    </dgm:pt>
    <dgm:pt modelId="{BDDC0E94-D99C-4474-982A-CE7946312A0A}" type="sibTrans" cxnId="{7A96C1D6-9575-430B-B13D-869079DE1813}">
      <dgm:prSet/>
      <dgm:spPr/>
      <dgm:t>
        <a:bodyPr/>
        <a:lstStyle/>
        <a:p>
          <a:endParaRPr lang="tr-TR"/>
        </a:p>
      </dgm:t>
    </dgm:pt>
    <dgm:pt modelId="{B52A3B5F-38EB-46E9-A734-A591E18B5587}" type="parTrans" cxnId="{7A96C1D6-9575-430B-B13D-869079DE1813}">
      <dgm:prSet/>
      <dgm:spPr/>
      <dgm:t>
        <a:bodyPr/>
        <a:lstStyle/>
        <a:p>
          <a:endParaRPr lang="tr-TR"/>
        </a:p>
      </dgm:t>
    </dgm:pt>
    <dgm:pt modelId="{322BE8EB-94DF-45A4-B924-6BE99788B46B}">
      <dgm:prSet custT="1"/>
      <dgm:spPr/>
      <dgm:t>
        <a:bodyPr/>
        <a:lstStyle/>
        <a:p>
          <a:r>
            <a:rPr lang="tr-TR" sz="2800" b="1" dirty="0" smtClean="0"/>
            <a:t>Fuar Sonuç Raporlarının Yazılması</a:t>
          </a:r>
          <a:endParaRPr lang="tr-TR" sz="2800" b="1" dirty="0"/>
        </a:p>
      </dgm:t>
    </dgm:pt>
    <dgm:pt modelId="{5A975308-357A-4370-BB66-EA9411DFF849}" type="parTrans" cxnId="{9DA71378-D9AA-43B1-B565-D48FEC6E55A8}">
      <dgm:prSet/>
      <dgm:spPr/>
      <dgm:t>
        <a:bodyPr/>
        <a:lstStyle/>
        <a:p>
          <a:endParaRPr lang="tr-TR"/>
        </a:p>
      </dgm:t>
    </dgm:pt>
    <dgm:pt modelId="{A5F0E6ED-9B34-472A-9656-31CE3A76BF63}" type="sibTrans" cxnId="{9DA71378-D9AA-43B1-B565-D48FEC6E55A8}">
      <dgm:prSet/>
      <dgm:spPr/>
      <dgm:t>
        <a:bodyPr/>
        <a:lstStyle/>
        <a:p>
          <a:endParaRPr lang="tr-TR"/>
        </a:p>
      </dgm:t>
    </dgm:pt>
    <dgm:pt modelId="{E9E745F3-89D3-47E3-8806-62682062A6F8}" type="pres">
      <dgm:prSet presAssocID="{1E005398-14FC-4F36-8F2A-F0C4C42886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8C60E65-856D-4E52-8DA6-088ADC86B503}" type="pres">
      <dgm:prSet presAssocID="{0B7A8E91-13C8-4CDB-8020-AB74EF4380E5}" presName="boxAndChildren" presStyleCnt="0"/>
      <dgm:spPr/>
    </dgm:pt>
    <dgm:pt modelId="{F476BCB4-642A-4AFF-B676-DFBD85E6ED1C}" type="pres">
      <dgm:prSet presAssocID="{0B7A8E91-13C8-4CDB-8020-AB74EF4380E5}" presName="parentTextBox" presStyleLbl="node1" presStyleIdx="0" presStyleCnt="3" custLinFactNeighborY="1299"/>
      <dgm:spPr/>
      <dgm:t>
        <a:bodyPr/>
        <a:lstStyle/>
        <a:p>
          <a:endParaRPr lang="tr-TR"/>
        </a:p>
      </dgm:t>
    </dgm:pt>
    <dgm:pt modelId="{545C254D-8B5F-4E13-8C68-18B3EDC37C2B}" type="pres">
      <dgm:prSet presAssocID="{A5F0E6ED-9B34-472A-9656-31CE3A76BF63}" presName="sp" presStyleCnt="0"/>
      <dgm:spPr/>
    </dgm:pt>
    <dgm:pt modelId="{B11684BA-7D16-4461-B5C6-9A50CE1077AB}" type="pres">
      <dgm:prSet presAssocID="{322BE8EB-94DF-45A4-B924-6BE99788B46B}" presName="arrowAndChildren" presStyleCnt="0"/>
      <dgm:spPr/>
    </dgm:pt>
    <dgm:pt modelId="{6B58FF97-F37A-48EB-A459-0B70092AABDC}" type="pres">
      <dgm:prSet presAssocID="{322BE8EB-94DF-45A4-B924-6BE99788B46B}" presName="parentTextArrow" presStyleLbl="node1" presStyleIdx="1" presStyleCnt="3"/>
      <dgm:spPr/>
      <dgm:t>
        <a:bodyPr/>
        <a:lstStyle/>
        <a:p>
          <a:endParaRPr lang="tr-TR"/>
        </a:p>
      </dgm:t>
    </dgm:pt>
    <dgm:pt modelId="{79863964-BF9B-479B-8FE1-00D11C4DC3F3}" type="pres">
      <dgm:prSet presAssocID="{BDDC0E94-D99C-4474-982A-CE7946312A0A}" presName="sp" presStyleCnt="0"/>
      <dgm:spPr/>
    </dgm:pt>
    <dgm:pt modelId="{B636182A-B628-4FF6-97DC-0DD764F2C4C4}" type="pres">
      <dgm:prSet presAssocID="{C70A3581-9D62-4D7E-A75B-D71247D5589F}" presName="arrowAndChildren" presStyleCnt="0"/>
      <dgm:spPr/>
    </dgm:pt>
    <dgm:pt modelId="{0696E35B-A591-4C0B-B9D5-4A1EEFF2D459}" type="pres">
      <dgm:prSet presAssocID="{C70A3581-9D62-4D7E-A75B-D71247D5589F}" presName="parentTextArrow" presStyleLbl="node1" presStyleIdx="2" presStyleCnt="3"/>
      <dgm:spPr/>
      <dgm:t>
        <a:bodyPr/>
        <a:lstStyle/>
        <a:p>
          <a:endParaRPr lang="tr-TR"/>
        </a:p>
      </dgm:t>
    </dgm:pt>
  </dgm:ptLst>
  <dgm:cxnLst>
    <dgm:cxn modelId="{1D4933D1-A0C9-40AB-9B75-F047BB5307F0}" type="presOf" srcId="{0B7A8E91-13C8-4CDB-8020-AB74EF4380E5}" destId="{F476BCB4-642A-4AFF-B676-DFBD85E6ED1C}" srcOrd="0" destOrd="0" presId="urn:microsoft.com/office/officeart/2005/8/layout/process4"/>
    <dgm:cxn modelId="{9DA71378-D9AA-43B1-B565-D48FEC6E55A8}" srcId="{1E005398-14FC-4F36-8F2A-F0C4C428864B}" destId="{322BE8EB-94DF-45A4-B924-6BE99788B46B}" srcOrd="1" destOrd="0" parTransId="{5A975308-357A-4370-BB66-EA9411DFF849}" sibTransId="{A5F0E6ED-9B34-472A-9656-31CE3A76BF63}"/>
    <dgm:cxn modelId="{7A96C1D6-9575-430B-B13D-869079DE1813}" srcId="{1E005398-14FC-4F36-8F2A-F0C4C428864B}" destId="{C70A3581-9D62-4D7E-A75B-D71247D5589F}" srcOrd="0" destOrd="0" parTransId="{B52A3B5F-38EB-46E9-A734-A591E18B5587}" sibTransId="{BDDC0E94-D99C-4474-982A-CE7946312A0A}"/>
    <dgm:cxn modelId="{4DE20A91-9E38-4403-8C16-9410D094F3C5}" type="presOf" srcId="{1E005398-14FC-4F36-8F2A-F0C4C428864B}" destId="{E9E745F3-89D3-47E3-8806-62682062A6F8}" srcOrd="0" destOrd="0" presId="urn:microsoft.com/office/officeart/2005/8/layout/process4"/>
    <dgm:cxn modelId="{CFDE6CDE-1E10-46B1-A317-45C283D2B74E}" type="presOf" srcId="{C70A3581-9D62-4D7E-A75B-D71247D5589F}" destId="{0696E35B-A591-4C0B-B9D5-4A1EEFF2D459}" srcOrd="0" destOrd="0" presId="urn:microsoft.com/office/officeart/2005/8/layout/process4"/>
    <dgm:cxn modelId="{74D717A9-B4AC-430E-9DBA-10AC7322A3E9}" type="presOf" srcId="{322BE8EB-94DF-45A4-B924-6BE99788B46B}" destId="{6B58FF97-F37A-48EB-A459-0B70092AABDC}" srcOrd="0" destOrd="0" presId="urn:microsoft.com/office/officeart/2005/8/layout/process4"/>
    <dgm:cxn modelId="{A4831D4B-37F9-4AD0-8D4D-3D2BDAFEEE40}" srcId="{1E005398-14FC-4F36-8F2A-F0C4C428864B}" destId="{0B7A8E91-13C8-4CDB-8020-AB74EF4380E5}" srcOrd="2" destOrd="0" parTransId="{F18A1CB4-23E1-4AA4-8B50-BC61DD7EBC3B}" sibTransId="{48293963-77F9-4BAD-B0FB-D8CBA350793C}"/>
    <dgm:cxn modelId="{0D005A59-D945-42D0-8DB5-133CDA88E97A}" type="presParOf" srcId="{E9E745F3-89D3-47E3-8806-62682062A6F8}" destId="{28C60E65-856D-4E52-8DA6-088ADC86B503}" srcOrd="0" destOrd="0" presId="urn:microsoft.com/office/officeart/2005/8/layout/process4"/>
    <dgm:cxn modelId="{75624D58-87DA-481A-981B-D7AC0225E7DB}" type="presParOf" srcId="{28C60E65-856D-4E52-8DA6-088ADC86B503}" destId="{F476BCB4-642A-4AFF-B676-DFBD85E6ED1C}" srcOrd="0" destOrd="0" presId="urn:microsoft.com/office/officeart/2005/8/layout/process4"/>
    <dgm:cxn modelId="{B818C487-358C-4B09-BB18-0D7862F562E6}" type="presParOf" srcId="{E9E745F3-89D3-47E3-8806-62682062A6F8}" destId="{545C254D-8B5F-4E13-8C68-18B3EDC37C2B}" srcOrd="1" destOrd="0" presId="urn:microsoft.com/office/officeart/2005/8/layout/process4"/>
    <dgm:cxn modelId="{9C7E4769-1A20-453D-BD43-731CABE73C87}" type="presParOf" srcId="{E9E745F3-89D3-47E3-8806-62682062A6F8}" destId="{B11684BA-7D16-4461-B5C6-9A50CE1077AB}" srcOrd="2" destOrd="0" presId="urn:microsoft.com/office/officeart/2005/8/layout/process4"/>
    <dgm:cxn modelId="{D750BB20-85F2-495D-8722-9148DAE67A00}" type="presParOf" srcId="{B11684BA-7D16-4461-B5C6-9A50CE1077AB}" destId="{6B58FF97-F37A-48EB-A459-0B70092AABDC}" srcOrd="0" destOrd="0" presId="urn:microsoft.com/office/officeart/2005/8/layout/process4"/>
    <dgm:cxn modelId="{3961E908-520C-4906-8A00-80BF6E2A1FA7}" type="presParOf" srcId="{E9E745F3-89D3-47E3-8806-62682062A6F8}" destId="{79863964-BF9B-479B-8FE1-00D11C4DC3F3}" srcOrd="3" destOrd="0" presId="urn:microsoft.com/office/officeart/2005/8/layout/process4"/>
    <dgm:cxn modelId="{7FEA0191-FFD4-46CE-8B74-F6827C13A220}" type="presParOf" srcId="{E9E745F3-89D3-47E3-8806-62682062A6F8}" destId="{B636182A-B628-4FF6-97DC-0DD764F2C4C4}" srcOrd="4" destOrd="0" presId="urn:microsoft.com/office/officeart/2005/8/layout/process4"/>
    <dgm:cxn modelId="{42F28EED-285A-4C4E-8072-C249CAC72C22}" type="presParOf" srcId="{B636182A-B628-4FF6-97DC-0DD764F2C4C4}" destId="{0696E35B-A591-4C0B-B9D5-4A1EEFF2D45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201C7F-B616-4AF7-B881-FFE62FC3E7D9}">
      <dsp:nvSpPr>
        <dsp:cNvPr id="0" name=""/>
        <dsp:cNvSpPr/>
      </dsp:nvSpPr>
      <dsp:spPr>
        <a:xfrm>
          <a:off x="0" y="3661854"/>
          <a:ext cx="7344816" cy="801124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FUAR SONUÇLARIN SİSTEME GİRİLMESİ</a:t>
          </a:r>
          <a:endParaRPr lang="tr-TR" sz="2400" b="1" kern="1200" dirty="0"/>
        </a:p>
      </dsp:txBody>
      <dsp:txXfrm>
        <a:off x="0" y="3661854"/>
        <a:ext cx="7344816" cy="801124"/>
      </dsp:txXfrm>
    </dsp:sp>
    <dsp:sp modelId="{47ECA3B2-0146-4E98-AB27-C7F56F26EE50}">
      <dsp:nvSpPr>
        <dsp:cNvPr id="0" name=""/>
        <dsp:cNvSpPr/>
      </dsp:nvSpPr>
      <dsp:spPr>
        <a:xfrm rot="10800000">
          <a:off x="0" y="2441741"/>
          <a:ext cx="7344816" cy="1232128"/>
        </a:xfrm>
        <a:prstGeom prst="upArrowCallout">
          <a:avLst/>
        </a:prstGeom>
        <a:gradFill rotWithShape="0">
          <a:gsLst>
            <a:gs pos="0">
              <a:schemeClr val="accent1">
                <a:shade val="80000"/>
                <a:hueOff val="102082"/>
                <a:satOff val="-1464"/>
                <a:lumOff val="8538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102082"/>
                <a:satOff val="-1464"/>
                <a:lumOff val="8538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102082"/>
                <a:satOff val="-1464"/>
                <a:lumOff val="853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BİLİM FUARININ YAPILMASI</a:t>
          </a:r>
          <a:endParaRPr lang="tr-TR" sz="2400" b="1" kern="1200" dirty="0"/>
        </a:p>
      </dsp:txBody>
      <dsp:txXfrm rot="10800000">
        <a:off x="0" y="2441741"/>
        <a:ext cx="7344816" cy="1232128"/>
      </dsp:txXfrm>
    </dsp:sp>
    <dsp:sp modelId="{64C7019C-2833-4165-82C7-F03141E6C057}">
      <dsp:nvSpPr>
        <dsp:cNvPr id="0" name=""/>
        <dsp:cNvSpPr/>
      </dsp:nvSpPr>
      <dsp:spPr>
        <a:xfrm rot="10800000">
          <a:off x="0" y="1221629"/>
          <a:ext cx="7344816" cy="1232128"/>
        </a:xfrm>
        <a:prstGeom prst="upArrowCallou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FUAR PROJELERİNİN  HAZIRLANMASI</a:t>
          </a:r>
          <a:endParaRPr lang="tr-TR" sz="2400" b="1" kern="1200" dirty="0"/>
        </a:p>
      </dsp:txBody>
      <dsp:txXfrm rot="10800000">
        <a:off x="0" y="1221629"/>
        <a:ext cx="7344816" cy="1232128"/>
      </dsp:txXfrm>
    </dsp:sp>
    <dsp:sp modelId="{0696E35B-A591-4C0B-B9D5-4A1EEFF2D459}">
      <dsp:nvSpPr>
        <dsp:cNvPr id="0" name=""/>
        <dsp:cNvSpPr/>
      </dsp:nvSpPr>
      <dsp:spPr>
        <a:xfrm rot="10800000">
          <a:off x="0" y="1517"/>
          <a:ext cx="7344816" cy="1232128"/>
        </a:xfrm>
        <a:prstGeom prst="upArrowCallou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kern="1200" dirty="0" smtClean="0"/>
            <a:t>TÜBİTAK 4006 BAŞVURU </a:t>
          </a:r>
          <a:r>
            <a:rPr lang="tr-TR" sz="2400" b="1" kern="1200" dirty="0" smtClean="0"/>
            <a:t>SÜRECİ</a:t>
          </a:r>
          <a:endParaRPr lang="tr-TR" sz="2400" b="1" kern="1200" dirty="0"/>
        </a:p>
      </dsp:txBody>
      <dsp:txXfrm rot="10800000">
        <a:off x="0" y="1517"/>
        <a:ext cx="7344816" cy="123212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76BCB4-642A-4AFF-B676-DFBD85E6ED1C}">
      <dsp:nvSpPr>
        <dsp:cNvPr id="0" name=""/>
        <dsp:cNvSpPr/>
      </dsp:nvSpPr>
      <dsp:spPr>
        <a:xfrm>
          <a:off x="0" y="3001024"/>
          <a:ext cx="7848872" cy="1967527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i="0" kern="1200" dirty="0" smtClean="0"/>
            <a:t>Proje İlan Metninin Erken  Çağrıya Çıkması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i="0" kern="1200" dirty="0" smtClean="0"/>
            <a:t>E-imza Başvurularının Yapılması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i="0" kern="1200" dirty="0" smtClean="0"/>
            <a:t>Projelerin Hazırlanması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800" b="1" kern="1200" dirty="0"/>
        </a:p>
      </dsp:txBody>
      <dsp:txXfrm>
        <a:off x="0" y="3001024"/>
        <a:ext cx="7848872" cy="1967527"/>
      </dsp:txXfrm>
    </dsp:sp>
    <dsp:sp modelId="{0696E35B-A591-4C0B-B9D5-4A1EEFF2D459}">
      <dsp:nvSpPr>
        <dsp:cNvPr id="0" name=""/>
        <dsp:cNvSpPr/>
      </dsp:nvSpPr>
      <dsp:spPr>
        <a:xfrm rot="10800000">
          <a:off x="0" y="2240"/>
          <a:ext cx="7848872" cy="3026056"/>
        </a:xfrm>
        <a:prstGeom prst="upArrowCallou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BAŞVURU SÜRECİNDE </a:t>
          </a:r>
          <a:endParaRPr lang="tr-TR" sz="2800" b="1" kern="1200" dirty="0"/>
        </a:p>
      </dsp:txBody>
      <dsp:txXfrm rot="10800000">
        <a:off x="0" y="2240"/>
        <a:ext cx="7848872" cy="302605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E1D1AF-EABC-4FF1-9E86-C1DE2127B2CA}">
      <dsp:nvSpPr>
        <dsp:cNvPr id="0" name=""/>
        <dsp:cNvSpPr/>
      </dsp:nvSpPr>
      <dsp:spPr>
        <a:xfrm>
          <a:off x="0" y="4075289"/>
          <a:ext cx="7848872" cy="89157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Projelerin sisteme yüklenmesi</a:t>
          </a:r>
          <a:endParaRPr lang="tr-TR" sz="2800" b="1" kern="1200" dirty="0"/>
        </a:p>
      </dsp:txBody>
      <dsp:txXfrm>
        <a:off x="0" y="4075289"/>
        <a:ext cx="7848872" cy="891573"/>
      </dsp:txXfrm>
    </dsp:sp>
    <dsp:sp modelId="{B12A8A54-B84A-4466-B03C-B0818F79E8ED}">
      <dsp:nvSpPr>
        <dsp:cNvPr id="0" name=""/>
        <dsp:cNvSpPr/>
      </dsp:nvSpPr>
      <dsp:spPr>
        <a:xfrm rot="10800000">
          <a:off x="0" y="2717422"/>
          <a:ext cx="7848872" cy="1371240"/>
        </a:xfrm>
        <a:prstGeom prst="upArrowCallout">
          <a:avLst/>
        </a:prstGeom>
        <a:gradFill rotWithShape="0">
          <a:gsLst>
            <a:gs pos="0">
              <a:schemeClr val="accent1">
                <a:shade val="80000"/>
                <a:hueOff val="102082"/>
                <a:satOff val="-1464"/>
                <a:lumOff val="8538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102082"/>
                <a:satOff val="-1464"/>
                <a:lumOff val="8538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102082"/>
                <a:satOff val="-1464"/>
                <a:lumOff val="853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İl Temsilcilerinden projelerle ilgili görüş alınması</a:t>
          </a:r>
          <a:endParaRPr lang="tr-TR" sz="2800" b="1" kern="1200" dirty="0"/>
        </a:p>
      </dsp:txBody>
      <dsp:txXfrm rot="10800000">
        <a:off x="0" y="2717422"/>
        <a:ext cx="7848872" cy="1371240"/>
      </dsp:txXfrm>
    </dsp:sp>
    <dsp:sp modelId="{E91339D6-5BDA-4C5F-82AF-40F5F8813F87}">
      <dsp:nvSpPr>
        <dsp:cNvPr id="0" name=""/>
        <dsp:cNvSpPr/>
      </dsp:nvSpPr>
      <dsp:spPr>
        <a:xfrm rot="10800000">
          <a:off x="0" y="1440157"/>
          <a:ext cx="7848872" cy="1371240"/>
        </a:xfrm>
        <a:prstGeom prst="upArrowCallout">
          <a:avLst/>
        </a:prstGeom>
        <a:gradFill rotWithShape="0">
          <a:gsLst>
            <a:gs pos="0">
              <a:schemeClr val="accent1">
                <a:shade val="80000"/>
                <a:hueOff val="204164"/>
                <a:satOff val="-2928"/>
                <a:lumOff val="17077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204164"/>
                <a:satOff val="-2928"/>
                <a:lumOff val="17077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204164"/>
                <a:satOff val="-2928"/>
                <a:lumOff val="170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Proje alanlarının belirlenmesi ve projelerin hazırlanması</a:t>
          </a:r>
          <a:endParaRPr lang="tr-TR" sz="2800" b="1" kern="1200" dirty="0"/>
        </a:p>
      </dsp:txBody>
      <dsp:txXfrm rot="10800000">
        <a:off x="0" y="1440157"/>
        <a:ext cx="7848872" cy="1371240"/>
      </dsp:txXfrm>
    </dsp:sp>
    <dsp:sp modelId="{0696E35B-A591-4C0B-B9D5-4A1EEFF2D459}">
      <dsp:nvSpPr>
        <dsp:cNvPr id="0" name=""/>
        <dsp:cNvSpPr/>
      </dsp:nvSpPr>
      <dsp:spPr>
        <a:xfrm rot="10800000">
          <a:off x="0" y="1689"/>
          <a:ext cx="7848872" cy="1371240"/>
        </a:xfrm>
        <a:prstGeom prst="upArrowCallou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FUAR PROJELERİNİN  HAZIRLANMA SÜRECİNDE</a:t>
          </a:r>
          <a:endParaRPr lang="tr-TR" sz="2800" b="1" kern="1200" dirty="0"/>
        </a:p>
      </dsp:txBody>
      <dsp:txXfrm rot="10800000">
        <a:off x="0" y="1689"/>
        <a:ext cx="7848872" cy="13712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76BCB4-642A-4AFF-B676-DFBD85E6ED1C}">
      <dsp:nvSpPr>
        <dsp:cNvPr id="0" name=""/>
        <dsp:cNvSpPr/>
      </dsp:nvSpPr>
      <dsp:spPr>
        <a:xfrm>
          <a:off x="0" y="3740970"/>
          <a:ext cx="7848872" cy="1227581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Mali Raporun Yazılması</a:t>
          </a:r>
          <a:endParaRPr lang="tr-TR" sz="2800" b="1" kern="1200" dirty="0"/>
        </a:p>
      </dsp:txBody>
      <dsp:txXfrm>
        <a:off x="0" y="3740970"/>
        <a:ext cx="7848872" cy="1227581"/>
      </dsp:txXfrm>
    </dsp:sp>
    <dsp:sp modelId="{6B58FF97-F37A-48EB-A459-0B70092AABDC}">
      <dsp:nvSpPr>
        <dsp:cNvPr id="0" name=""/>
        <dsp:cNvSpPr/>
      </dsp:nvSpPr>
      <dsp:spPr>
        <a:xfrm rot="10800000">
          <a:off x="0" y="1870485"/>
          <a:ext cx="7848872" cy="1888020"/>
        </a:xfrm>
        <a:prstGeom prst="upArrowCallout">
          <a:avLst/>
        </a:prstGeom>
        <a:gradFill rotWithShape="0">
          <a:gsLst>
            <a:gs pos="0">
              <a:schemeClr val="accent1">
                <a:shade val="80000"/>
                <a:hueOff val="153123"/>
                <a:satOff val="-2196"/>
                <a:lumOff val="12807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153123"/>
                <a:satOff val="-2196"/>
                <a:lumOff val="12807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153123"/>
                <a:satOff val="-2196"/>
                <a:lumOff val="1280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Fuar Sonuç Raporlarının Yazılması</a:t>
          </a:r>
          <a:endParaRPr lang="tr-TR" sz="2800" b="1" kern="1200" dirty="0"/>
        </a:p>
      </dsp:txBody>
      <dsp:txXfrm rot="10800000">
        <a:off x="0" y="1870485"/>
        <a:ext cx="7848872" cy="1888020"/>
      </dsp:txXfrm>
    </dsp:sp>
    <dsp:sp modelId="{0696E35B-A591-4C0B-B9D5-4A1EEFF2D459}">
      <dsp:nvSpPr>
        <dsp:cNvPr id="0" name=""/>
        <dsp:cNvSpPr/>
      </dsp:nvSpPr>
      <dsp:spPr>
        <a:xfrm rot="10800000">
          <a:off x="0" y="878"/>
          <a:ext cx="7848872" cy="1888020"/>
        </a:xfrm>
        <a:prstGeom prst="upArrowCallou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FUAR SONUÇLARININ  SİSTEME GİRİLMESİ</a:t>
          </a:r>
          <a:endParaRPr lang="tr-TR" sz="2800" b="1" kern="1200" dirty="0"/>
        </a:p>
      </dsp:txBody>
      <dsp:txXfrm rot="10800000">
        <a:off x="0" y="878"/>
        <a:ext cx="7848872" cy="1888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6808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9691" y="1"/>
            <a:ext cx="2946400" cy="496808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4B172FD4-5C26-4155-A33B-CBE6759DFDB2}" type="datetimeFigureOut">
              <a:rPr lang="en-US" smtClean="0">
                <a:latin typeface="Arial" pitchFamily="34" charset="0"/>
              </a:rPr>
              <a:pPr/>
              <a:t>11/13/2017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1" y="9428244"/>
            <a:ext cx="2946400" cy="496808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9691" y="9428244"/>
            <a:ext cx="2946400" cy="496808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06E27DD6-4E9E-48D8-90ED-4990466BC56A}" type="slidenum">
              <a:rPr lang="en-US" smtClean="0">
                <a:latin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5426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9" y="5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0452" y="5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C95A077-65B5-49E3-B07E-3FB904AEF53D}" type="datetimeFigureOut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4" rIns="91426" bIns="45714" rtlCol="0" anchor="ctr"/>
          <a:lstStyle/>
          <a:p>
            <a:endParaRPr lang="en-US" dirty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768" y="4715157"/>
            <a:ext cx="5438140" cy="4466987"/>
          </a:xfrm>
          <a:prstGeom prst="rect">
            <a:avLst/>
          </a:prstGeom>
        </p:spPr>
        <p:txBody>
          <a:bodyPr vert="horz" lIns="91426" tIns="45714" rIns="91426" bIns="45714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9" y="9428585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0452" y="9428585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34E92D-1550-477D-B16F-3935D32EF7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0308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4E92D-1550-477D-B16F-3935D32EF77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4061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4E92D-1550-477D-B16F-3935D32EF77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656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12 Resim" descr="Arka Fo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16" y="0"/>
            <a:ext cx="9128169" cy="6858000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800" b="1">
                <a:solidFill>
                  <a:schemeClr val="accent2">
                    <a:lumMod val="50000"/>
                  </a:schemeClr>
                </a:solidFill>
                <a:latin typeface="Futura Bk BT" pitchFamily="34" charset="0"/>
              </a:defRPr>
            </a:lvl1pPr>
          </a:lstStyle>
          <a:p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Futura Bk B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İsim</a:t>
            </a:r>
            <a:endParaRPr lang="en-US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Bk BT" pitchFamily="34" charset="0"/>
              </a:defRPr>
            </a:lvl1pPr>
          </a:lstStyle>
          <a:p>
            <a:fld id="{648C5486-FD68-42A9-B71A-EA379A319942}" type="datetime1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utura Bk BT" pitchFamily="34" charset="0"/>
              </a:defRPr>
            </a:lvl1pPr>
          </a:lstStyle>
          <a:p>
            <a:r>
              <a:rPr lang="tr-TR" smtClean="0"/>
              <a:t>4006-TÜBİTAK Bilim Fuarları Destekleme Programı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utura Bk BT" pitchFamily="34" charset="0"/>
              </a:defRPr>
            </a:lvl1pPr>
          </a:lstStyle>
          <a:p>
            <a:fld id="{074B379A-8968-4E49-B7C7-EB6E50A49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7776864" cy="706090"/>
          </a:xfrm>
        </p:spPr>
        <p:txBody>
          <a:bodyPr>
            <a:normAutofit/>
          </a:bodyPr>
          <a:lstStyle>
            <a:lvl1pPr>
              <a:defRPr sz="3600" b="1">
                <a:latin typeface="Futura Bk BT" pitchFamily="34" charset="0"/>
              </a:defRPr>
            </a:lvl1pPr>
          </a:lstStyle>
          <a:p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14400" y="1052736"/>
            <a:ext cx="7715200" cy="5073427"/>
          </a:xfrm>
        </p:spPr>
        <p:txBody>
          <a:bodyPr>
            <a:normAutofit/>
          </a:bodyPr>
          <a:lstStyle>
            <a:lvl1pPr>
              <a:defRPr sz="3200">
                <a:latin typeface="Futura Bk BT" pitchFamily="34" charset="0"/>
              </a:defRPr>
            </a:lvl1pPr>
            <a:lvl2pPr>
              <a:defRPr sz="2800">
                <a:latin typeface="Futura Bk BT" pitchFamily="34" charset="0"/>
              </a:defRPr>
            </a:lvl2pPr>
            <a:lvl3pPr>
              <a:defRPr sz="2400">
                <a:latin typeface="Futura Bk BT" pitchFamily="34" charset="0"/>
              </a:defRPr>
            </a:lvl3pPr>
            <a:lvl4pPr>
              <a:defRPr sz="2000">
                <a:latin typeface="Futura Bk BT" pitchFamily="34" charset="0"/>
              </a:defRPr>
            </a:lvl4pPr>
            <a:lvl5pPr>
              <a:defRPr sz="2000">
                <a:latin typeface="Futura Bk BT" pitchFamily="34" charset="0"/>
              </a:defRPr>
            </a:lvl5pPr>
          </a:lstStyle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Bk BT" pitchFamily="34" charset="0"/>
              </a:defRPr>
            </a:lvl1pPr>
          </a:lstStyle>
          <a:p>
            <a:fld id="{6BA9E99F-7DA6-427D-BF69-D82F9A7717CC}" type="datetime1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noProof="0" smtClean="0"/>
              <a:t>4006-TÜBİTAK Bilim Fuarları Destekleme Programı</a:t>
            </a:r>
            <a:endParaRPr lang="tr-TR" noProof="0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67544" y="1052736"/>
            <a:ext cx="4028256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4EE07-BD95-4A6F-805D-A53676DF7C61}" type="datetime1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noProof="0" smtClean="0"/>
              <a:t>4006-TÜBİTAK Bilim Fuarları Destekleme Programı</a:t>
            </a:r>
            <a:endParaRPr lang="tr-TR" noProof="0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7544" y="1124745"/>
            <a:ext cx="4029844" cy="792088"/>
          </a:xfrm>
        </p:spPr>
        <p:txBody>
          <a:bodyPr anchor="t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7544" y="1988840"/>
            <a:ext cx="4029844" cy="41373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124745"/>
            <a:ext cx="4041775" cy="792088"/>
          </a:xfrm>
        </p:spPr>
        <p:txBody>
          <a:bodyPr anchor="t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1373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59BA-784C-449B-AF30-8F13EB4AF4FC}" type="datetime1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noProof="0" smtClean="0"/>
              <a:t>4006-TÜBİTAK Bilim Fuarları Destekleme Programı</a:t>
            </a:r>
            <a:endParaRPr lang="tr-TR" noProof="0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9284-BAB2-4DD8-8338-4EF31A0FC981}" type="datetime1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noProof="0" smtClean="0"/>
              <a:t>4006-TÜBİTAK Bilim Fuarları Destekleme Programı</a:t>
            </a:r>
            <a:endParaRPr lang="tr-TR" noProof="0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18 Resim" descr="Arka Fo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916" y="0"/>
            <a:ext cx="9128169" cy="6858000"/>
          </a:xfrm>
          <a:prstGeom prst="rect">
            <a:avLst/>
          </a:prstGeom>
        </p:spPr>
      </p:pic>
      <p:sp>
        <p:nvSpPr>
          <p:cNvPr id="8" name="7 Dikdörtgen"/>
          <p:cNvSpPr/>
          <p:nvPr/>
        </p:nvSpPr>
        <p:spPr bwMode="auto">
          <a:xfrm>
            <a:off x="0" y="0"/>
            <a:ext cx="8146800" cy="720080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395536" y="0"/>
            <a:ext cx="7776864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noProof="0" dirty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14400" y="1052736"/>
            <a:ext cx="77152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utura Bk BT" pitchFamily="34" charset="0"/>
              </a:defRPr>
            </a:lvl1pPr>
          </a:lstStyle>
          <a:p>
            <a:fld id="{3B18EAC4-D992-4A90-8D73-F1A23A00AC9D}" type="datetime1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utura Bk BT" pitchFamily="34" charset="0"/>
              </a:defRPr>
            </a:lvl1pPr>
          </a:lstStyle>
          <a:p>
            <a:r>
              <a:rPr lang="tr-TR" smtClean="0"/>
              <a:t>4006-TÜBİTAK Bilim Fuarları Destekleme Programı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utura Bk BT" pitchFamily="34" charset="0"/>
              </a:defRPr>
            </a:lvl1pPr>
          </a:lstStyle>
          <a:p>
            <a:fld id="{074B379A-8968-4E49-B7C7-EB6E50A494B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12 Grup"/>
          <p:cNvGrpSpPr>
            <a:grpSpLocks noChangeAspect="1"/>
          </p:cNvGrpSpPr>
          <p:nvPr/>
        </p:nvGrpSpPr>
        <p:grpSpPr>
          <a:xfrm>
            <a:off x="8276400" y="44625"/>
            <a:ext cx="933125" cy="740125"/>
            <a:chOff x="-52904" y="96988"/>
            <a:chExt cx="971600" cy="770642"/>
          </a:xfrm>
        </p:grpSpPr>
        <p:pic>
          <p:nvPicPr>
            <p:cNvPr id="14" name="4 İçerik Yer Tutucusu" descr="TUBITAK%20LOGO[1].bmp"/>
            <p:cNvPicPr preferRelativeResize="0">
              <a:picLocks noChangeAspect="1"/>
            </p:cNvPicPr>
            <p:nvPr userDrawn="1"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07504" y="96988"/>
              <a:ext cx="617244" cy="636398"/>
            </a:xfrm>
            <a:prstGeom prst="rect">
              <a:avLst/>
            </a:prstGeom>
          </p:spPr>
        </p:pic>
        <p:sp>
          <p:nvSpPr>
            <p:cNvPr id="15" name="14 Metin kutusu"/>
            <p:cNvSpPr txBox="1"/>
            <p:nvPr userDrawn="1"/>
          </p:nvSpPr>
          <p:spPr>
            <a:xfrm>
              <a:off x="-52904" y="739443"/>
              <a:ext cx="971600" cy="1281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tr-TR" sz="800" b="1" dirty="0" smtClean="0">
                  <a:latin typeface="Arial" pitchFamily="34" charset="0"/>
                  <a:cs typeface="Arial" pitchFamily="34" charset="0"/>
                </a:rPr>
                <a:t>TÜBİTAK</a:t>
              </a:r>
              <a:endParaRPr lang="en-US" sz="800" b="1" dirty="0">
                <a:latin typeface="Futura Bk BT"/>
                <a:cs typeface="Arial" pitchFamily="34" charset="0"/>
              </a:endParaRPr>
            </a:p>
          </p:txBody>
        </p:sp>
      </p:grpSp>
      <p:sp>
        <p:nvSpPr>
          <p:cNvPr id="23" name="22 Dikdörtgen"/>
          <p:cNvSpPr/>
          <p:nvPr/>
        </p:nvSpPr>
        <p:spPr bwMode="auto">
          <a:xfrm>
            <a:off x="8190000" y="0"/>
            <a:ext cx="36000" cy="720080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7" name="16 Dikdörtgen"/>
          <p:cNvSpPr/>
          <p:nvPr/>
        </p:nvSpPr>
        <p:spPr bwMode="auto">
          <a:xfrm>
            <a:off x="8272800" y="0"/>
            <a:ext cx="36000" cy="720080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Futura Bk B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Düz Bağlayıcı"/>
          <p:cNvCxnSpPr/>
          <p:nvPr/>
        </p:nvCxnSpPr>
        <p:spPr>
          <a:xfrm rot="5400000">
            <a:off x="-526368" y="526368"/>
            <a:ext cx="10527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93811" y="2420888"/>
            <a:ext cx="7772400" cy="2405218"/>
          </a:xfrm>
        </p:spPr>
        <p:txBody>
          <a:bodyPr>
            <a:noAutofit/>
          </a:bodyPr>
          <a:lstStyle/>
          <a:p>
            <a:pPr eaLnBrk="0" hangingPunct="0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tr-TR" sz="32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Arial Unicode MS"/>
                <a:cs typeface="Arial Unicode MS"/>
              </a:rPr>
              <a:t>4006- TÜBİTAK Bilim Fuarları Destekleme Programı Değerlendirme ve Bilgilendirme Toplantısı</a:t>
            </a:r>
            <a:endParaRPr lang="tr-TR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2401" y="6002121"/>
            <a:ext cx="2955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dirty="0" smtClean="0">
                <a:latin typeface="+mj-lt"/>
              </a:rPr>
              <a:t> </a:t>
            </a:r>
            <a:endParaRPr lang="tr-TR" sz="1600" dirty="0" smtClean="0">
              <a:latin typeface="+mj-lt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4289" y="188640"/>
            <a:ext cx="1965964" cy="193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0311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Bilim Fuarlarının Sergilenmesi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1187624" y="6356350"/>
            <a:ext cx="6264696" cy="365125"/>
          </a:xfrm>
        </p:spPr>
        <p:txBody>
          <a:bodyPr/>
          <a:lstStyle/>
          <a:p>
            <a:r>
              <a:rPr lang="tr-TR" noProof="0" dirty="0" smtClean="0"/>
              <a:t>4006-TÜBİTAK Bilim Fuarları Destekleme Programı</a:t>
            </a:r>
            <a:endParaRPr lang="tr-TR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10</a:t>
            </a:fld>
            <a:r>
              <a:rPr lang="tr-TR" dirty="0" smtClean="0"/>
              <a:t>/13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96752"/>
            <a:ext cx="8064896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400" dirty="0"/>
          </a:p>
          <a:p>
            <a:pPr marL="0" indent="0">
              <a:buFont typeface="Arial" pitchFamily="34" charset="0"/>
              <a:buNone/>
            </a:pPr>
            <a:endParaRPr lang="tr-TR" sz="2200" i="1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1115616" y="1340768"/>
            <a:ext cx="71287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/>
              <a:t>İl </a:t>
            </a:r>
            <a:r>
              <a:rPr lang="tr-TR" sz="2000" dirty="0" smtClean="0"/>
              <a:t>Temsilcileri  </a:t>
            </a:r>
            <a:r>
              <a:rPr lang="tr-TR" sz="2000" dirty="0"/>
              <a:t>ve </a:t>
            </a:r>
            <a:r>
              <a:rPr lang="tr-TR" sz="2000" dirty="0" smtClean="0"/>
              <a:t>İl Milli Eğitim Müdürlüğü ARGE  Birimi Sorumlularının iletişim içinde olmaları  fuar başvuru sürecinde ve fuar sergisi sırasında çıkabilecek aksaklıkları önleyebilecektir.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 smtClean="0"/>
              <a:t>Fuar tarihi değişiklikleri  için İl ARGE Temsilcilerine bilgi verilmesi ve izin alınarak değişikli yapılması gerekmektedir.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Fuar günü sergilenecek projeler, mutlaka sistemde bilgileri girilmiş projeler olmalıdır.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000" dirty="0"/>
              <a:t>Fuar günü sergilenecek projelerde TÜBİTAK </a:t>
            </a:r>
            <a:r>
              <a:rPr lang="tr-TR" sz="2000" dirty="0" smtClean="0"/>
              <a:t>tarafından http</a:t>
            </a:r>
            <a:r>
              <a:rPr lang="tr-TR" sz="2000" dirty="0"/>
              <a:t>://www.bilimiz.tubitak.gov.tr adresinde yer verilen 4006 - TUBİTAK Bilim Fuarları logosundan başka logo </a:t>
            </a:r>
            <a:r>
              <a:rPr lang="tr-TR" sz="2000" dirty="0" smtClean="0"/>
              <a:t>kullanılmamalıdır.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000" dirty="0" smtClean="0"/>
              <a:t>En az  20 proje ifadesi ile  sergilenecek proje sayısı artmış olacaktır.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000" dirty="0" smtClean="0"/>
              <a:t>Fuar tarihlerinin 18 Nisan 2017- 1 Haziran 2017 arasında olması gerekmektedir.</a:t>
            </a:r>
            <a:endParaRPr 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xmlns="" val="1784620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Fuar Sonuçlarının Sisteme Girilmesi</a:t>
            </a:r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323528" y="1052736"/>
            <a:ext cx="8106072" cy="507342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 marL="0" indent="0">
              <a:buNone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971600" y="6356350"/>
            <a:ext cx="7056784" cy="365125"/>
          </a:xfrm>
        </p:spPr>
        <p:txBody>
          <a:bodyPr/>
          <a:lstStyle/>
          <a:p>
            <a:r>
              <a:rPr lang="tr-TR" noProof="0" dirty="0" smtClean="0"/>
              <a:t>4006-TÜBİTAK Bilim Fuarları Destekleme Programı</a:t>
            </a:r>
            <a:endParaRPr lang="tr-TR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11</a:t>
            </a:fld>
            <a:r>
              <a:rPr lang="tr-TR" dirty="0" smtClean="0"/>
              <a:t>/13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96752"/>
            <a:ext cx="8064896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400" dirty="0"/>
          </a:p>
          <a:p>
            <a:pPr marL="0" indent="0">
              <a:buFont typeface="Arial" pitchFamily="34" charset="0"/>
              <a:buNone/>
            </a:pPr>
            <a:endParaRPr lang="tr-TR" sz="2200" i="1" dirty="0" smtClean="0"/>
          </a:p>
        </p:txBody>
      </p:sp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xmlns="" val="3235820631"/>
              </p:ext>
            </p:extLst>
          </p:nvPr>
        </p:nvGraphicFramePr>
        <p:xfrm>
          <a:off x="395536" y="908720"/>
          <a:ext cx="78488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18426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395536" y="0"/>
            <a:ext cx="7776864" cy="1196752"/>
          </a:xfrm>
        </p:spPr>
        <p:txBody>
          <a:bodyPr>
            <a:normAutofit fontScale="90000"/>
          </a:bodyPr>
          <a:lstStyle/>
          <a:p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>Fuar </a:t>
            </a:r>
            <a:r>
              <a:rPr lang="tr-TR" sz="3200" dirty="0"/>
              <a:t>Sonuçlarının Sisteme Girilmesi</a:t>
            </a:r>
            <a:br>
              <a:rPr lang="tr-TR" sz="3200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056784" cy="365125"/>
          </a:xfrm>
        </p:spPr>
        <p:txBody>
          <a:bodyPr/>
          <a:lstStyle/>
          <a:p>
            <a:r>
              <a:rPr lang="tr-TR" noProof="0" dirty="0" smtClean="0"/>
              <a:t>4006-TÜBİTAK Bilim Fuarları Destekleme Programı</a:t>
            </a:r>
            <a:endParaRPr lang="tr-TR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12</a:t>
            </a:fld>
            <a:r>
              <a:rPr lang="tr-TR" dirty="0" smtClean="0"/>
              <a:t>/13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96752"/>
            <a:ext cx="8064896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400" dirty="0"/>
          </a:p>
          <a:p>
            <a:pPr marL="0" indent="0">
              <a:buFont typeface="Arial" pitchFamily="34" charset="0"/>
              <a:buNone/>
            </a:pPr>
            <a:endParaRPr lang="tr-TR" sz="2200" i="1" dirty="0" smtClean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/>
              <a:t>Sonuçlandırılmış olan 4006 – TÜBİTAK Bilim Fuarı kapsamındaki projeye verilen destek tutarının kullanılan kısmı, yapılan harcamalara ilişkin mali rapor (fatura, makbuz vb. bilgileri) ve fuar sonuç raporu sisteme girildikten sonra hibe edilmiş sayılır. </a:t>
            </a:r>
            <a:endParaRPr lang="tr-TR" sz="2400" dirty="0" smtClean="0"/>
          </a:p>
          <a:p>
            <a:pPr marL="0" indent="0" algn="just">
              <a:buNone/>
            </a:pPr>
            <a:endParaRPr lang="tr-TR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/>
              <a:t>Desteklenen Proje Yürütücülerine, proje sonuç raporunun kabulü halinde, proje destek bütçesinin %5’i kadar PTİ ödemesi yapılır. </a:t>
            </a:r>
            <a:endParaRPr lang="tr-TR" sz="2400" dirty="0" smtClean="0"/>
          </a:p>
          <a:p>
            <a:pPr marL="0" indent="0" algn="just">
              <a:buNone/>
            </a:pPr>
            <a:endParaRPr lang="tr-TR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/>
              <a:t>Proje yürütücülerine yapılan küçük bir ödemenin </a:t>
            </a:r>
            <a:r>
              <a:rPr lang="tr-TR" sz="2400" dirty="0" smtClean="0"/>
              <a:t>oldukça olumlu etkileri gözlenmektedir. </a:t>
            </a:r>
            <a:endParaRPr lang="tr-TR" sz="2400" dirty="0"/>
          </a:p>
          <a:p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5980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8172400" cy="70609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Teşekkürler</a:t>
            </a:r>
            <a:endParaRPr lang="tr-TR" sz="2800" dirty="0"/>
          </a:p>
        </p:txBody>
      </p:sp>
      <p:sp>
        <p:nvSpPr>
          <p:cNvPr id="4" name="Dikdörtgen 3"/>
          <p:cNvSpPr/>
          <p:nvPr/>
        </p:nvSpPr>
        <p:spPr>
          <a:xfrm>
            <a:off x="1691680" y="2852935"/>
            <a:ext cx="5076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defRPr/>
            </a:pPr>
            <a:r>
              <a:rPr lang="tr-TR" dirty="0">
                <a:latin typeface="Arial" charset="0"/>
              </a:rPr>
              <a:t>	</a:t>
            </a:r>
            <a:r>
              <a:rPr lang="tr-TR" dirty="0" smtClean="0">
                <a:latin typeface="Arial" charset="0"/>
              </a:rPr>
              <a:t>…</a:t>
            </a:r>
            <a:endParaRPr lang="tr-TR" dirty="0">
              <a:latin typeface="Arial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33737" y="2625855"/>
            <a:ext cx="2166515" cy="1872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13</a:t>
            </a:fld>
            <a:r>
              <a:rPr lang="tr-TR" dirty="0" smtClean="0"/>
              <a:t>/13</a:t>
            </a:r>
            <a:endParaRPr lang="en-US" dirty="0"/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1115616" y="6356350"/>
            <a:ext cx="7056784" cy="365125"/>
          </a:xfrm>
        </p:spPr>
        <p:txBody>
          <a:bodyPr/>
          <a:lstStyle/>
          <a:p>
            <a:r>
              <a:rPr lang="tr-TR" noProof="0" dirty="0" smtClean="0"/>
              <a:t>4006-TÜBİTAK Bilim Fuarları Destekleme Programı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xmlns="" val="3929360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100" dirty="0" smtClean="0"/>
              <a:t>Sunum İçeriği</a:t>
            </a:r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323528" y="1052736"/>
            <a:ext cx="8106072" cy="507342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+mn-lt"/>
              </a:rPr>
              <a:t>4006-TÜBİTAK Bilim Fuarları Destekleme Programı Değerlendirme Toplantısı İl Milli Eğitim Müdürlüğü ARGE Birimi Deneyim Paylaşımı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+mn-lt"/>
              </a:rPr>
              <a:t>TÜBİTAK 4006 </a:t>
            </a:r>
            <a:r>
              <a:rPr lang="tr-TR" sz="2400" dirty="0" smtClean="0">
                <a:latin typeface="+mn-lt"/>
              </a:rPr>
              <a:t>Süreç Değerlendirmesi 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+mn-lt"/>
              </a:rPr>
              <a:t>Başvuru Sürecinde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+mn-lt"/>
              </a:rPr>
              <a:t>Fuar Projelerinin Hazırlanma Sürecinde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+mn-lt"/>
              </a:rPr>
              <a:t>Fuar Projelerinin Kapsamı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+mn-lt"/>
              </a:rPr>
              <a:t>Fuar Projelerinin Hazırlanması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+mn-lt"/>
              </a:rPr>
              <a:t>Fuar Projelerini Hazırlanma Sürecinde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+mn-lt"/>
              </a:rPr>
              <a:t>Bilim Fuarlarının Sergilenmesi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+mn-lt"/>
              </a:rPr>
              <a:t>Fuar Sonuçlarının Sisteme Girilmesi</a:t>
            </a:r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971600" y="6356350"/>
            <a:ext cx="7056784" cy="365125"/>
          </a:xfrm>
        </p:spPr>
        <p:txBody>
          <a:bodyPr/>
          <a:lstStyle/>
          <a:p>
            <a:r>
              <a:rPr lang="tr-TR" noProof="0" dirty="0" smtClean="0"/>
              <a:t>4006-TÜBİTAK Bilim Fuarları Destekleme Programı</a:t>
            </a:r>
            <a:endParaRPr lang="tr-TR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2</a:t>
            </a:fld>
            <a:r>
              <a:rPr lang="tr-TR" dirty="0" smtClean="0"/>
              <a:t>/13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96752"/>
            <a:ext cx="8064896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400" dirty="0"/>
          </a:p>
          <a:p>
            <a:pPr marL="0" indent="0">
              <a:buFont typeface="Arial" pitchFamily="34" charset="0"/>
              <a:buNone/>
            </a:pPr>
            <a:endParaRPr lang="tr-TR" sz="22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3067549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TÜBİTAK 4006 Süreç Değerlendirmesi </a:t>
            </a:r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323528" y="1052736"/>
            <a:ext cx="8106072" cy="507342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 marL="0" indent="0">
              <a:buNone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971600" y="6356350"/>
            <a:ext cx="7056784" cy="365125"/>
          </a:xfrm>
        </p:spPr>
        <p:txBody>
          <a:bodyPr/>
          <a:lstStyle/>
          <a:p>
            <a:r>
              <a:rPr lang="tr-TR" noProof="0" dirty="0" smtClean="0"/>
              <a:t>4006-TÜBİTAK Bilim Fuarları Destekleme Programı</a:t>
            </a:r>
            <a:endParaRPr lang="tr-TR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3</a:t>
            </a:fld>
            <a:r>
              <a:rPr lang="tr-TR" dirty="0" smtClean="0"/>
              <a:t>/13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96752"/>
            <a:ext cx="8064896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400" dirty="0"/>
          </a:p>
          <a:p>
            <a:pPr marL="0" indent="0">
              <a:buFont typeface="Arial" pitchFamily="34" charset="0"/>
              <a:buNone/>
            </a:pPr>
            <a:endParaRPr lang="tr-TR" sz="2200" i="1" dirty="0" smtClean="0"/>
          </a:p>
        </p:txBody>
      </p:sp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xmlns="" val="1717835553"/>
              </p:ext>
            </p:extLst>
          </p:nvPr>
        </p:nvGraphicFramePr>
        <p:xfrm>
          <a:off x="395536" y="908720"/>
          <a:ext cx="734481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725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Başvuru Sürecinde</a:t>
            </a:r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323528" y="1052736"/>
            <a:ext cx="8106072" cy="507342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 marL="0" indent="0">
              <a:buNone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971600" y="6356350"/>
            <a:ext cx="7056784" cy="365125"/>
          </a:xfrm>
        </p:spPr>
        <p:txBody>
          <a:bodyPr/>
          <a:lstStyle/>
          <a:p>
            <a:r>
              <a:rPr lang="tr-TR" noProof="0" dirty="0" smtClean="0"/>
              <a:t>4006-TÜBİTAK Bilim Fuarları Destekleme Programı</a:t>
            </a:r>
            <a:endParaRPr lang="tr-TR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4</a:t>
            </a:fld>
            <a:r>
              <a:rPr lang="tr-TR" dirty="0" smtClean="0"/>
              <a:t>/13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96752"/>
            <a:ext cx="8064896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400" dirty="0"/>
          </a:p>
          <a:p>
            <a:pPr marL="0" indent="0">
              <a:buFont typeface="Arial" pitchFamily="34" charset="0"/>
              <a:buNone/>
            </a:pPr>
            <a:endParaRPr lang="tr-TR" sz="2200" i="1" dirty="0" smtClean="0"/>
          </a:p>
        </p:txBody>
      </p:sp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xmlns="" val="3342052633"/>
              </p:ext>
            </p:extLst>
          </p:nvPr>
        </p:nvGraphicFramePr>
        <p:xfrm>
          <a:off x="395536" y="908720"/>
          <a:ext cx="78488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03633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Başvuru Sürecinde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6840760" cy="365125"/>
          </a:xfrm>
        </p:spPr>
        <p:txBody>
          <a:bodyPr/>
          <a:lstStyle/>
          <a:p>
            <a:r>
              <a:rPr lang="tr-TR" noProof="0" dirty="0" smtClean="0"/>
              <a:t>4006-TÜBİTAK Bilim Fuarları Destekleme Programı</a:t>
            </a:r>
            <a:endParaRPr lang="tr-TR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5</a:t>
            </a:fld>
            <a:r>
              <a:rPr lang="tr-TR" dirty="0" smtClean="0"/>
              <a:t>/13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96752"/>
            <a:ext cx="8064896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400" dirty="0"/>
          </a:p>
          <a:p>
            <a:pPr marL="0" indent="0">
              <a:buFont typeface="Arial" pitchFamily="34" charset="0"/>
              <a:buNone/>
            </a:pPr>
            <a:endParaRPr lang="tr-TR" sz="2200" i="1" dirty="0" smtClean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2000" dirty="0" smtClean="0"/>
              <a:t>Proje ilan metninin  Ekim  2017 tarihinde çağrıya çıkmış olması ile, proje yürütücülerinin öğrencilerle işbirliği içerisinde ön hazırlıklarını yapabilmeleri için yeterli zaman oluşturmuştur. </a:t>
            </a:r>
          </a:p>
          <a:p>
            <a:pPr marL="0" indent="0" algn="just">
              <a:buNone/>
            </a:pPr>
            <a:endParaRPr lang="tr-TR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000" dirty="0" smtClean="0"/>
              <a:t>E-imza sisteminin oluşturulması sayesinde proje yürütücülerinin sözleşme imzalanması sırasında yaşayabilecekleri olumsuzluklar ortadan kalkması sağlanacaktır.</a:t>
            </a:r>
          </a:p>
          <a:p>
            <a:pPr marL="0" indent="0" algn="just">
              <a:buNone/>
            </a:pPr>
            <a:endParaRPr lang="tr-TR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000" dirty="0" smtClean="0"/>
              <a:t>Mesleki Eğitim Merkezlerinin başvuru yapabilmelerinin sağlanması ile hedef kitlenin kapsayıcılığı artmıştır.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sz="2000" dirty="0"/>
              <a:t>Fuarda sergilenecek olan projelerin içerik olarak seçimi yapılırken Araştırma, Araştırma ve Geliştirme ve Bilgi Araştırma ayrımının yapılması önemli bir kavram yanılgısını ortadan kaldırmıştır.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279541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Fuar Projelerinin Hazırlanma Sürecinde</a:t>
            </a:r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323528" y="1052736"/>
            <a:ext cx="8106072" cy="507342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 marL="0" indent="0">
              <a:buNone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971600" y="6356350"/>
            <a:ext cx="7056784" cy="365125"/>
          </a:xfrm>
        </p:spPr>
        <p:txBody>
          <a:bodyPr/>
          <a:lstStyle/>
          <a:p>
            <a:r>
              <a:rPr lang="tr-TR" noProof="0" dirty="0" smtClean="0"/>
              <a:t>4006-TÜBİTAK Bilim Fuarları Destekleme Programı</a:t>
            </a:r>
            <a:endParaRPr lang="tr-TR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6</a:t>
            </a:fld>
            <a:r>
              <a:rPr lang="tr-TR" dirty="0" smtClean="0"/>
              <a:t>/13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96752"/>
            <a:ext cx="8064896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400" dirty="0"/>
          </a:p>
          <a:p>
            <a:pPr marL="0" indent="0">
              <a:buFont typeface="Arial" pitchFamily="34" charset="0"/>
              <a:buNone/>
            </a:pPr>
            <a:endParaRPr lang="tr-TR" sz="2200" i="1" dirty="0" smtClean="0"/>
          </a:p>
        </p:txBody>
      </p:sp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xmlns="" val="1214977077"/>
              </p:ext>
            </p:extLst>
          </p:nvPr>
        </p:nvGraphicFramePr>
        <p:xfrm>
          <a:off x="395536" y="908720"/>
          <a:ext cx="78488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79521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Fuar Projelerinin Kapsamı</a:t>
            </a:r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714400" y="1052737"/>
            <a:ext cx="7818040" cy="5112567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2000" dirty="0" smtClean="0"/>
              <a:t>Fuarda </a:t>
            </a:r>
            <a:r>
              <a:rPr lang="tr-TR" sz="2000" dirty="0"/>
              <a:t>sergilenecek projeler aşağıda belirtilen alanlardan en az üçü seçilerek </a:t>
            </a:r>
            <a:r>
              <a:rPr lang="tr-TR" sz="2000" dirty="0" smtClean="0"/>
              <a:t>hazırlanabilir. Değerler Eğitimi alanı değiştirilerek Din Kültürü ve Ahlak Bilgisine dönüştürülmüştür</a:t>
            </a:r>
            <a:r>
              <a:rPr lang="tr-TR" sz="2200" dirty="0" smtClean="0"/>
              <a:t>.</a:t>
            </a:r>
          </a:p>
          <a:p>
            <a:pPr marL="0" indent="0" algn="just">
              <a:buNone/>
            </a:pPr>
            <a:endParaRPr lang="tr-TR" sz="2200" dirty="0" smtClean="0"/>
          </a:p>
          <a:p>
            <a:r>
              <a:rPr lang="tr-TR" sz="2100" dirty="0"/>
              <a:t> Matematik                                  </a:t>
            </a:r>
            <a:endParaRPr lang="tr-TR" sz="2100" dirty="0" smtClean="0"/>
          </a:p>
          <a:p>
            <a:r>
              <a:rPr lang="tr-TR" sz="2100" dirty="0" smtClean="0"/>
              <a:t>Biyoloji</a:t>
            </a:r>
            <a:endParaRPr lang="tr-TR" sz="2100" dirty="0"/>
          </a:p>
          <a:p>
            <a:r>
              <a:rPr lang="tr-TR" sz="2100" dirty="0"/>
              <a:t>Edebiyat / Türkçe                     </a:t>
            </a:r>
            <a:endParaRPr lang="tr-TR" sz="2100" dirty="0" smtClean="0"/>
          </a:p>
          <a:p>
            <a:r>
              <a:rPr lang="tr-TR" sz="2100" dirty="0" smtClean="0"/>
              <a:t>Deniz Bilimleri  </a:t>
            </a:r>
            <a:endParaRPr lang="tr-TR" sz="2100" dirty="0"/>
          </a:p>
          <a:p>
            <a:r>
              <a:rPr lang="tr-TR" sz="2100" dirty="0"/>
              <a:t>Tarih 			</a:t>
            </a:r>
            <a:r>
              <a:rPr lang="tr-TR" sz="2100" dirty="0" smtClean="0"/>
              <a:t>                </a:t>
            </a:r>
          </a:p>
          <a:p>
            <a:r>
              <a:rPr lang="tr-TR" sz="2100" dirty="0" smtClean="0"/>
              <a:t>Fizik  </a:t>
            </a:r>
            <a:endParaRPr lang="tr-TR" sz="2100" dirty="0"/>
          </a:p>
          <a:p>
            <a:r>
              <a:rPr lang="tr-TR" sz="2100" dirty="0"/>
              <a:t>Mühendislik  		</a:t>
            </a:r>
            <a:r>
              <a:rPr lang="tr-TR" sz="2100" dirty="0" smtClean="0"/>
              <a:t>               </a:t>
            </a:r>
          </a:p>
          <a:p>
            <a:r>
              <a:rPr lang="tr-TR" sz="2100" dirty="0" smtClean="0"/>
              <a:t>Felsefe </a:t>
            </a:r>
            <a:endParaRPr lang="tr-TR" sz="2100" dirty="0"/>
          </a:p>
          <a:p>
            <a:r>
              <a:rPr lang="tr-TR" sz="2100" dirty="0"/>
              <a:t>Kimya  		</a:t>
            </a:r>
            <a:r>
              <a:rPr lang="tr-TR" sz="2100" dirty="0" smtClean="0"/>
              <a:t>                 </a:t>
            </a:r>
          </a:p>
          <a:p>
            <a:r>
              <a:rPr lang="tr-TR" sz="2100" dirty="0" smtClean="0"/>
              <a:t>Bilgisayar/Yazılım</a:t>
            </a:r>
            <a:endParaRPr lang="tr-TR" sz="2100" dirty="0"/>
          </a:p>
          <a:p>
            <a:r>
              <a:rPr lang="tr-TR" sz="2100" dirty="0" smtClean="0"/>
              <a:t>Teknoloji  </a:t>
            </a:r>
          </a:p>
          <a:p>
            <a:r>
              <a:rPr lang="tr-TR" sz="2100" dirty="0" smtClean="0"/>
              <a:t>Din </a:t>
            </a:r>
            <a:r>
              <a:rPr lang="tr-TR" sz="2100" dirty="0"/>
              <a:t>Kültürü ve Ahlak Bilgisi</a:t>
            </a:r>
          </a:p>
          <a:p>
            <a:r>
              <a:rPr lang="tr-TR" sz="2100" dirty="0"/>
              <a:t>Diğer…</a:t>
            </a:r>
          </a:p>
          <a:p>
            <a:endParaRPr lang="tr-TR" sz="2800" dirty="0"/>
          </a:p>
          <a:p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1187624" y="6356350"/>
            <a:ext cx="6336704" cy="365125"/>
          </a:xfrm>
        </p:spPr>
        <p:txBody>
          <a:bodyPr/>
          <a:lstStyle/>
          <a:p>
            <a:r>
              <a:rPr lang="tr-TR" noProof="0" dirty="0" smtClean="0"/>
              <a:t>4006-TÜBİTAK Bilim Fuarları Destekleme Programı</a:t>
            </a:r>
            <a:endParaRPr lang="tr-TR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7</a:t>
            </a:fld>
            <a:r>
              <a:rPr lang="tr-TR" dirty="0" smtClean="0"/>
              <a:t>/13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96752"/>
            <a:ext cx="8064896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400" dirty="0"/>
          </a:p>
          <a:p>
            <a:pPr marL="0" indent="0">
              <a:buFont typeface="Arial" pitchFamily="34" charset="0"/>
              <a:buNone/>
            </a:pPr>
            <a:endParaRPr lang="tr-TR" sz="22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572514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Fuar Projelerinin Hazırlanması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1115616" y="6356350"/>
            <a:ext cx="6408712" cy="365125"/>
          </a:xfrm>
        </p:spPr>
        <p:txBody>
          <a:bodyPr/>
          <a:lstStyle/>
          <a:p>
            <a:r>
              <a:rPr lang="tr-TR" noProof="0" dirty="0" smtClean="0"/>
              <a:t>4006-TÜBİTAK Bilim Fuarları Destekleme Programı</a:t>
            </a:r>
            <a:endParaRPr lang="tr-TR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8</a:t>
            </a:fld>
            <a:r>
              <a:rPr lang="tr-TR" dirty="0" smtClean="0"/>
              <a:t>/13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96752"/>
            <a:ext cx="8064896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400" dirty="0"/>
          </a:p>
          <a:p>
            <a:pPr marL="0" indent="0">
              <a:buFont typeface="Arial" pitchFamily="34" charset="0"/>
              <a:buNone/>
            </a:pPr>
            <a:endParaRPr lang="tr-TR" sz="2200" i="1" dirty="0" smtClean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000" dirty="0" smtClean="0"/>
              <a:t>4006-TÜBİTAK </a:t>
            </a:r>
            <a:r>
              <a:rPr lang="tr-TR" sz="2000" dirty="0"/>
              <a:t>Bilim Fuarlarının etkin bir şekilde gerçekleştirilmesi için gerekli sarf malzeme alımları (kırtasiye, laboratuvar / deney malzemeleri, etkinlik materyalleri vb.) makine-teçhizat alımları, hizmet alımları (robot bilim projeleri için eğitim hizmet alımı, vb.) projeler ve fuar kapsamında kullanılacak alımlar, bakım-onarım giderleri ve proje ihtiyaçları doğrultusunda yapılan diğer alımlar destek kapsamında kabul edilmektedir.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15980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Fuar Projelerini Hazırlanma Sürecinde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6480720" cy="365125"/>
          </a:xfrm>
        </p:spPr>
        <p:txBody>
          <a:bodyPr/>
          <a:lstStyle/>
          <a:p>
            <a:r>
              <a:rPr lang="tr-TR" noProof="0" dirty="0" smtClean="0"/>
              <a:t>4006-TÜBİTAK Bilim Fuarları Destekleme Programı</a:t>
            </a:r>
            <a:endParaRPr lang="tr-TR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9</a:t>
            </a:fld>
            <a:r>
              <a:rPr lang="tr-TR" dirty="0" smtClean="0"/>
              <a:t>/13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96752"/>
            <a:ext cx="8064896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400" dirty="0"/>
          </a:p>
          <a:p>
            <a:pPr marL="0" indent="0">
              <a:buFont typeface="Arial" pitchFamily="34" charset="0"/>
              <a:buNone/>
            </a:pPr>
            <a:endParaRPr lang="tr-TR" sz="2200" i="1" dirty="0" smtClean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 smtClean="0"/>
              <a:t>Başvuru </a:t>
            </a:r>
            <a:r>
              <a:rPr lang="tr-TR" sz="2800" dirty="0"/>
              <a:t>ve sözleşme aşamasında, 4006 – TÜBİTAK Bilim Fuarları Destekleme Programı proje yürütücüsü değişikliği, yürütücü kurum / kuruluş yetkilisinin talebi ve ilgili müdürlüğün onayı ile yapılır ve sözleşme buna göre düzenlenir. </a:t>
            </a:r>
          </a:p>
          <a:p>
            <a:pPr algn="just"/>
            <a:r>
              <a:rPr lang="tr-TR" sz="2800" dirty="0"/>
              <a:t>Sözleşme imzalandıktan sonra yürütücü değişikliğine ilişkin hususlar sözleşmede belirtilmiştir. 	</a:t>
            </a:r>
          </a:p>
          <a:p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xmlns="" val="1828502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lusal Yenilik Sistemimizin Geleceği_2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a:spPr>
      <a:bodyPr spcFirstLastPara="0" vert="horz" wrap="square" lIns="216354" tIns="189034" rIns="216354" bIns="189034" numCol="1" spcCol="1270" anchor="ctr" anchorCtr="0">
        <a:noAutofit/>
      </a:bodyPr>
      <a:lstStyle>
        <a:defPPr algn="ctr" defTabSz="711200">
          <a:lnSpc>
            <a:spcPct val="90000"/>
          </a:lnSpc>
          <a:spcBef>
            <a:spcPct val="0"/>
          </a:spcBef>
          <a:spcAft>
            <a:spcPct val="35000"/>
          </a:spcAft>
          <a:defRPr b="1" u="none" kern="1200" dirty="0" smtClean="0">
            <a:latin typeface="Futura Bk BT" pitchFamily="34" charset="0"/>
          </a:defRPr>
        </a:defPPr>
      </a:lstStyle>
      <a:style>
        <a:lnRef idx="0">
          <a:schemeClr val="lt1">
            <a:hueOff val="0"/>
            <a:satOff val="0"/>
            <a:lumOff val="0"/>
            <a:alphaOff val="0"/>
          </a:schemeClr>
        </a:lnRef>
        <a:fillRef idx="1">
          <a:schemeClr val="accent3">
            <a:hueOff val="0"/>
            <a:satOff val="0"/>
            <a:lumOff val="0"/>
            <a:alphaOff val="0"/>
          </a:schemeClr>
        </a:fillRef>
        <a:effectRef idx="2">
          <a:schemeClr val="accent3"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>
            <a:latin typeface="Futura Lt BT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14760</TotalTime>
  <Words>610</Words>
  <Application>Microsoft Office PowerPoint</Application>
  <PresentationFormat>Ekran Gösterisi (4:3)</PresentationFormat>
  <Paragraphs>130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Ulusal Yenilik Sistemimizin Geleceği_2</vt:lpstr>
      <vt:lpstr>4006- TÜBİTAK Bilim Fuarları Destekleme Programı Değerlendirme ve Bilgilendirme Toplantısı</vt:lpstr>
      <vt:lpstr>Sunum İçeriği</vt:lpstr>
      <vt:lpstr>TÜBİTAK 4006 Süreç Değerlendirmesi </vt:lpstr>
      <vt:lpstr>Başvuru Sürecinde</vt:lpstr>
      <vt:lpstr>Başvuru Sürecinde</vt:lpstr>
      <vt:lpstr>Fuar Projelerinin Hazırlanma Sürecinde</vt:lpstr>
      <vt:lpstr>Fuar Projelerinin Kapsamı</vt:lpstr>
      <vt:lpstr>Fuar Projelerinin Hazırlanması</vt:lpstr>
      <vt:lpstr>Fuar Projelerini Hazırlanma Sürecinde</vt:lpstr>
      <vt:lpstr>Bilim Fuarlarının Sergilenmesi</vt:lpstr>
      <vt:lpstr>Fuar Sonuçlarının Sisteme Girilmesi</vt:lpstr>
      <vt:lpstr> Fuar Sonuçlarının Sisteme Girilmesi  </vt:lpstr>
      <vt:lpstr>Teşekkürler</vt:lpstr>
    </vt:vector>
  </TitlesOfParts>
  <Company>Tubitak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 ve toplum</dc:title>
  <dc:creator>tubitak</dc:creator>
  <cp:lastModifiedBy>O.GokhanCAM</cp:lastModifiedBy>
  <cp:revision>1678</cp:revision>
  <cp:lastPrinted>2017-09-19T13:32:00Z</cp:lastPrinted>
  <dcterms:created xsi:type="dcterms:W3CDTF">2011-11-25T07:06:56Z</dcterms:created>
  <dcterms:modified xsi:type="dcterms:W3CDTF">2017-11-13T05:46:36Z</dcterms:modified>
</cp:coreProperties>
</file>