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945" r:id="rId2"/>
    <p:sldId id="1108" r:id="rId3"/>
    <p:sldId id="1109" r:id="rId4"/>
    <p:sldId id="1110" r:id="rId5"/>
    <p:sldId id="1111" r:id="rId6"/>
    <p:sldId id="1112" r:id="rId7"/>
    <p:sldId id="1113" r:id="rId8"/>
    <p:sldId id="1114" r:id="rId9"/>
    <p:sldId id="1141" r:id="rId10"/>
    <p:sldId id="1116" r:id="rId11"/>
    <p:sldId id="1142" r:id="rId12"/>
    <p:sldId id="1118" r:id="rId13"/>
    <p:sldId id="1143" r:id="rId14"/>
    <p:sldId id="1120" r:id="rId15"/>
    <p:sldId id="1144" r:id="rId16"/>
    <p:sldId id="1122" r:id="rId17"/>
    <p:sldId id="1123" r:id="rId18"/>
    <p:sldId id="1124" r:id="rId19"/>
    <p:sldId id="1145" r:id="rId20"/>
    <p:sldId id="1126" r:id="rId21"/>
    <p:sldId id="1127" r:id="rId22"/>
    <p:sldId id="1128" r:id="rId23"/>
    <p:sldId id="1129" r:id="rId24"/>
    <p:sldId id="1130" r:id="rId25"/>
    <p:sldId id="1131" r:id="rId26"/>
    <p:sldId id="1132" r:id="rId27"/>
    <p:sldId id="1133" r:id="rId28"/>
    <p:sldId id="1146" r:id="rId29"/>
    <p:sldId id="1135" r:id="rId30"/>
    <p:sldId id="1136" r:id="rId31"/>
    <p:sldId id="1137" r:id="rId32"/>
    <p:sldId id="1138" r:id="rId33"/>
    <p:sldId id="1147" r:id="rId34"/>
    <p:sldId id="1140" r:id="rId35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1" initials="HD" lastIdx="5" clrIdx="0"/>
  <p:cmAuthor id="1" name="Nagehan Ramazanoglu" initials="N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4F81BD"/>
    <a:srgbClr val="C0504D"/>
    <a:srgbClr val="0066FF"/>
    <a:srgbClr val="A3C1E5"/>
    <a:srgbClr val="FFFFCC"/>
    <a:srgbClr val="B3D07A"/>
    <a:srgbClr val="D6CCA3"/>
    <a:srgbClr val="9966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3250" autoAdjust="0"/>
  </p:normalViewPr>
  <p:slideViewPr>
    <p:cSldViewPr>
      <p:cViewPr varScale="1">
        <p:scale>
          <a:sx n="68" d="100"/>
          <a:sy n="68" d="100"/>
        </p:scale>
        <p:origin x="-147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77197-B302-4300-800D-2BD385EBE3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8BACF72-5747-4302-83F4-C19412165D4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GİRİŞ</a:t>
          </a:r>
          <a:endParaRPr lang="tr-TR" dirty="0">
            <a:solidFill>
              <a:schemeClr val="tx1"/>
            </a:solidFill>
          </a:endParaRPr>
        </a:p>
      </dgm:t>
    </dgm:pt>
    <dgm:pt modelId="{FED12A03-B469-460F-B0B9-E0669D2D09E6}" type="parTrans" cxnId="{252BB76B-C2B9-49EF-A2CD-A93B37E0B4A2}">
      <dgm:prSet/>
      <dgm:spPr/>
      <dgm:t>
        <a:bodyPr/>
        <a:lstStyle/>
        <a:p>
          <a:endParaRPr lang="tr-TR"/>
        </a:p>
      </dgm:t>
    </dgm:pt>
    <dgm:pt modelId="{F7709647-4F74-4054-8267-65D7BAD36B77}" type="sibTrans" cxnId="{252BB76B-C2B9-49EF-A2CD-A93B37E0B4A2}">
      <dgm:prSet/>
      <dgm:spPr/>
      <dgm:t>
        <a:bodyPr/>
        <a:lstStyle/>
        <a:p>
          <a:endParaRPr lang="tr-TR"/>
        </a:p>
      </dgm:t>
    </dgm:pt>
    <dgm:pt modelId="{F875AF48-A085-4700-801E-265897383DC3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Çalışmanın </a:t>
          </a:r>
        </a:p>
        <a:p>
          <a:pPr rtl="0"/>
          <a:r>
            <a:rPr lang="tr-TR" dirty="0" smtClean="0">
              <a:solidFill>
                <a:schemeClr val="tx1"/>
              </a:solidFill>
            </a:rPr>
            <a:t>Amacı</a:t>
          </a:r>
          <a:endParaRPr lang="tr-TR" dirty="0">
            <a:solidFill>
              <a:schemeClr val="tx1"/>
            </a:solidFill>
          </a:endParaRPr>
        </a:p>
      </dgm:t>
    </dgm:pt>
    <dgm:pt modelId="{AE959731-4357-419D-AA35-1F985B4EEE5B}" type="parTrans" cxnId="{5F3DBD5A-C21F-4167-B768-046FC19E3606}">
      <dgm:prSet/>
      <dgm:spPr/>
      <dgm:t>
        <a:bodyPr/>
        <a:lstStyle/>
        <a:p>
          <a:endParaRPr lang="tr-TR"/>
        </a:p>
      </dgm:t>
    </dgm:pt>
    <dgm:pt modelId="{AB270547-F6A1-4EC6-A88D-514CC6B9F70D}" type="sibTrans" cxnId="{5F3DBD5A-C21F-4167-B768-046FC19E3606}">
      <dgm:prSet/>
      <dgm:spPr/>
      <dgm:t>
        <a:bodyPr/>
        <a:lstStyle/>
        <a:p>
          <a:endParaRPr lang="tr-TR"/>
        </a:p>
      </dgm:t>
    </dgm:pt>
    <dgm:pt modelId="{E2F960BA-64EF-4E0E-856F-189BBAEAAC8E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Çalışmanın Yöntemi </a:t>
          </a:r>
          <a:endParaRPr lang="tr-TR" dirty="0">
            <a:solidFill>
              <a:schemeClr val="tx1"/>
            </a:solidFill>
          </a:endParaRPr>
        </a:p>
      </dgm:t>
    </dgm:pt>
    <dgm:pt modelId="{7D3BA1E2-A14A-442D-9F04-0146D0B2C97B}" type="parTrans" cxnId="{9A921EAD-787F-46CB-BF24-D4601860C378}">
      <dgm:prSet/>
      <dgm:spPr/>
      <dgm:t>
        <a:bodyPr/>
        <a:lstStyle/>
        <a:p>
          <a:endParaRPr lang="tr-TR"/>
        </a:p>
      </dgm:t>
    </dgm:pt>
    <dgm:pt modelId="{5BCA99E0-A8F7-48EA-AF35-CCD231C71113}" type="sibTrans" cxnId="{9A921EAD-787F-46CB-BF24-D4601860C378}">
      <dgm:prSet/>
      <dgm:spPr/>
      <dgm:t>
        <a:bodyPr/>
        <a:lstStyle/>
        <a:p>
          <a:endParaRPr lang="tr-TR"/>
        </a:p>
      </dgm:t>
    </dgm:pt>
    <dgm:pt modelId="{E33BB596-FAC5-4BD5-A1BD-3CEF3AE781E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Örneklem</a:t>
          </a:r>
          <a:endParaRPr lang="tr-TR" dirty="0">
            <a:solidFill>
              <a:schemeClr val="tx1"/>
            </a:solidFill>
          </a:endParaRPr>
        </a:p>
      </dgm:t>
    </dgm:pt>
    <dgm:pt modelId="{2E40AE31-8836-46A5-8578-E614B4E5C677}" type="parTrans" cxnId="{C8CFEA6E-C7CF-4244-8F12-05DB4D41EBB2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6D676A13-30B1-4C28-8B7F-824C7019F0AA}" type="sibTrans" cxnId="{C8CFEA6E-C7CF-4244-8F12-05DB4D41EBB2}">
      <dgm:prSet/>
      <dgm:spPr/>
      <dgm:t>
        <a:bodyPr/>
        <a:lstStyle/>
        <a:p>
          <a:endParaRPr lang="tr-TR"/>
        </a:p>
      </dgm:t>
    </dgm:pt>
    <dgm:pt modelId="{A41054A4-45D1-457C-8348-2DD219229C0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İdareci, Yürütücü </a:t>
          </a:r>
        </a:p>
        <a:p>
          <a:pPr rtl="0"/>
          <a:r>
            <a:rPr lang="tr-TR" dirty="0" smtClean="0">
              <a:solidFill>
                <a:schemeClr val="tx1"/>
              </a:solidFill>
            </a:rPr>
            <a:t>Ve Öğrenci</a:t>
          </a:r>
        </a:p>
        <a:p>
          <a:pPr rtl="0"/>
          <a:r>
            <a:rPr lang="tr-TR" dirty="0" smtClean="0">
              <a:solidFill>
                <a:schemeClr val="tx1"/>
              </a:solidFill>
            </a:rPr>
            <a:t>Görüşleri</a:t>
          </a:r>
          <a:endParaRPr lang="tr-TR" dirty="0">
            <a:solidFill>
              <a:schemeClr val="tx1"/>
            </a:solidFill>
          </a:endParaRPr>
        </a:p>
      </dgm:t>
    </dgm:pt>
    <dgm:pt modelId="{60F0D18E-E1B4-49EC-94D1-E76BC2E08678}" type="parTrans" cxnId="{06C48271-7582-4993-95AC-D2B3CFFCA98B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584CE65E-D99E-4AFB-A4AD-C04B488F228F}" type="sibTrans" cxnId="{06C48271-7582-4993-95AC-D2B3CFFCA98B}">
      <dgm:prSet/>
      <dgm:spPr/>
      <dgm:t>
        <a:bodyPr/>
        <a:lstStyle/>
        <a:p>
          <a:endParaRPr lang="tr-TR"/>
        </a:p>
      </dgm:t>
    </dgm:pt>
    <dgm:pt modelId="{1B5FB0F0-F4BC-4D85-8060-EDDFD6CF35E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Bulgular</a:t>
          </a:r>
          <a:endParaRPr lang="tr-TR" dirty="0">
            <a:solidFill>
              <a:schemeClr val="tx1"/>
            </a:solidFill>
          </a:endParaRPr>
        </a:p>
      </dgm:t>
    </dgm:pt>
    <dgm:pt modelId="{7F5C7FA0-424C-4131-887F-E336769B7751}" type="parTrans" cxnId="{E548589F-A47D-4BC0-89AD-C753EE545BDA}">
      <dgm:prSet/>
      <dgm:spPr/>
      <dgm:t>
        <a:bodyPr/>
        <a:lstStyle/>
        <a:p>
          <a:endParaRPr lang="tr-TR"/>
        </a:p>
      </dgm:t>
    </dgm:pt>
    <dgm:pt modelId="{1C83BD0B-AEB6-4F01-B635-0F382473C9A0}" type="sibTrans" cxnId="{E548589F-A47D-4BC0-89AD-C753EE545BDA}">
      <dgm:prSet/>
      <dgm:spPr/>
      <dgm:t>
        <a:bodyPr/>
        <a:lstStyle/>
        <a:p>
          <a:endParaRPr lang="tr-TR"/>
        </a:p>
      </dgm:t>
    </dgm:pt>
    <dgm:pt modelId="{1546587C-3139-4620-AFBD-A402C993076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Sonuç ve Tartışma</a:t>
          </a:r>
          <a:endParaRPr lang="tr-TR" dirty="0">
            <a:solidFill>
              <a:schemeClr val="tx1"/>
            </a:solidFill>
          </a:endParaRPr>
        </a:p>
      </dgm:t>
    </dgm:pt>
    <dgm:pt modelId="{E6953083-8FFA-496D-9934-C5BFBB0CBE15}" type="parTrans" cxnId="{873455E1-7356-4B66-9956-E076EF9BBC54}">
      <dgm:prSet/>
      <dgm:spPr/>
      <dgm:t>
        <a:bodyPr/>
        <a:lstStyle/>
        <a:p>
          <a:endParaRPr lang="tr-TR"/>
        </a:p>
      </dgm:t>
    </dgm:pt>
    <dgm:pt modelId="{72B30308-F958-4668-BCD5-D0E02F88DF46}" type="sibTrans" cxnId="{873455E1-7356-4B66-9956-E076EF9BBC54}">
      <dgm:prSet/>
      <dgm:spPr/>
      <dgm:t>
        <a:bodyPr/>
        <a:lstStyle/>
        <a:p>
          <a:endParaRPr lang="tr-TR"/>
        </a:p>
      </dgm:t>
    </dgm:pt>
    <dgm:pt modelId="{24DBC6CB-BCFA-4E17-96DA-B4F8706DC2C8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Sorun Alanları</a:t>
          </a:r>
          <a:endParaRPr lang="tr-TR" dirty="0">
            <a:solidFill>
              <a:schemeClr val="tx1"/>
            </a:solidFill>
          </a:endParaRPr>
        </a:p>
      </dgm:t>
    </dgm:pt>
    <dgm:pt modelId="{2366FFC9-39F9-4D80-9980-7A38C49F2219}" type="parTrans" cxnId="{7F51C82C-6C8D-4945-8A65-2F692A8EBD54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925C49AF-05B4-48CA-BC2E-B88B2D314056}" type="sibTrans" cxnId="{7F51C82C-6C8D-4945-8A65-2F692A8EBD54}">
      <dgm:prSet/>
      <dgm:spPr/>
      <dgm:t>
        <a:bodyPr/>
        <a:lstStyle/>
        <a:p>
          <a:endParaRPr lang="tr-TR"/>
        </a:p>
      </dgm:t>
    </dgm:pt>
    <dgm:pt modelId="{15C47804-91BA-4BBB-A26F-3D56CC17102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Öneriler</a:t>
          </a:r>
          <a:endParaRPr lang="tr-TR" dirty="0">
            <a:solidFill>
              <a:schemeClr val="tx1"/>
            </a:solidFill>
          </a:endParaRPr>
        </a:p>
      </dgm:t>
    </dgm:pt>
    <dgm:pt modelId="{B76F9E90-4A2C-4325-A550-843C33FBE599}" type="parTrans" cxnId="{873EC1F1-D7D7-459E-A1B8-4DD3D0DA8059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A0F22162-2BBA-4B3E-83D4-62D69BBEDD4E}" type="sibTrans" cxnId="{873EC1F1-D7D7-459E-A1B8-4DD3D0DA8059}">
      <dgm:prSet/>
      <dgm:spPr/>
      <dgm:t>
        <a:bodyPr/>
        <a:lstStyle/>
        <a:p>
          <a:endParaRPr lang="tr-TR"/>
        </a:p>
      </dgm:t>
    </dgm:pt>
    <dgm:pt modelId="{8F2D1EF6-CC75-4149-81F9-27868805644B}" type="pres">
      <dgm:prSet presAssocID="{06477197-B302-4300-800D-2BD385EBE3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FEAB5F9-E95E-4A93-B290-0932EC735413}" type="pres">
      <dgm:prSet presAssocID="{D8BACF72-5747-4302-83F4-C19412165D49}" presName="hierRoot1" presStyleCnt="0">
        <dgm:presLayoutVars>
          <dgm:hierBranch val="init"/>
        </dgm:presLayoutVars>
      </dgm:prSet>
      <dgm:spPr/>
    </dgm:pt>
    <dgm:pt modelId="{B062679F-8CC5-4BE7-98D9-F1AF7F4610C2}" type="pres">
      <dgm:prSet presAssocID="{D8BACF72-5747-4302-83F4-C19412165D49}" presName="rootComposite1" presStyleCnt="0"/>
      <dgm:spPr/>
    </dgm:pt>
    <dgm:pt modelId="{698DC58E-BA04-487E-938C-712C48C94AFF}" type="pres">
      <dgm:prSet presAssocID="{D8BACF72-5747-4302-83F4-C19412165D49}" presName="rootText1" presStyleLbl="node0" presStyleIdx="0" presStyleCnt="5" custScaleY="2313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CBED6C-8C60-4C25-BAA1-2A15BCD41EE0}" type="pres">
      <dgm:prSet presAssocID="{D8BACF72-5747-4302-83F4-C19412165D4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152C90A-DEEC-405B-BC21-82AAC0BA6216}" type="pres">
      <dgm:prSet presAssocID="{D8BACF72-5747-4302-83F4-C19412165D49}" presName="hierChild2" presStyleCnt="0"/>
      <dgm:spPr/>
    </dgm:pt>
    <dgm:pt modelId="{1B555689-6B2B-4EE5-BEF2-FC63251C05BA}" type="pres">
      <dgm:prSet presAssocID="{D8BACF72-5747-4302-83F4-C19412165D49}" presName="hierChild3" presStyleCnt="0"/>
      <dgm:spPr/>
    </dgm:pt>
    <dgm:pt modelId="{F42A6CAD-FC7F-435F-90B3-6C8BB09BE7CE}" type="pres">
      <dgm:prSet presAssocID="{F875AF48-A085-4700-801E-265897383DC3}" presName="hierRoot1" presStyleCnt="0">
        <dgm:presLayoutVars>
          <dgm:hierBranch val="init"/>
        </dgm:presLayoutVars>
      </dgm:prSet>
      <dgm:spPr/>
    </dgm:pt>
    <dgm:pt modelId="{FDB1A60C-3C7E-4D37-A105-5BF3222403FA}" type="pres">
      <dgm:prSet presAssocID="{F875AF48-A085-4700-801E-265897383DC3}" presName="rootComposite1" presStyleCnt="0"/>
      <dgm:spPr/>
    </dgm:pt>
    <dgm:pt modelId="{243B0CB6-1DA5-412A-B7FE-765E3F5B2D05}" type="pres">
      <dgm:prSet presAssocID="{F875AF48-A085-4700-801E-265897383DC3}" presName="rootText1" presStyleLbl="node0" presStyleIdx="1" presStyleCnt="5" custScaleY="2186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DA6F08-B1E5-4D4F-A85B-BA6C18EAF515}" type="pres">
      <dgm:prSet presAssocID="{F875AF48-A085-4700-801E-265897383DC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CB621516-81B0-4A0C-B4EE-F38EF4AEB1CF}" type="pres">
      <dgm:prSet presAssocID="{F875AF48-A085-4700-801E-265897383DC3}" presName="hierChild2" presStyleCnt="0"/>
      <dgm:spPr/>
    </dgm:pt>
    <dgm:pt modelId="{9B2E5993-B482-4CA4-A14C-C0D25BE174A9}" type="pres">
      <dgm:prSet presAssocID="{F875AF48-A085-4700-801E-265897383DC3}" presName="hierChild3" presStyleCnt="0"/>
      <dgm:spPr/>
    </dgm:pt>
    <dgm:pt modelId="{FCFEDD81-6A3A-4204-8368-93705A3F140D}" type="pres">
      <dgm:prSet presAssocID="{E2F960BA-64EF-4E0E-856F-189BBAEAAC8E}" presName="hierRoot1" presStyleCnt="0">
        <dgm:presLayoutVars>
          <dgm:hierBranch val="init"/>
        </dgm:presLayoutVars>
      </dgm:prSet>
      <dgm:spPr/>
    </dgm:pt>
    <dgm:pt modelId="{71D60C2D-D3C7-4761-8DA0-2EBE0F91F014}" type="pres">
      <dgm:prSet presAssocID="{E2F960BA-64EF-4E0E-856F-189BBAEAAC8E}" presName="rootComposite1" presStyleCnt="0"/>
      <dgm:spPr/>
    </dgm:pt>
    <dgm:pt modelId="{4CCBEBF7-1F28-48FF-B5DB-5ABEEE076E1D}" type="pres">
      <dgm:prSet presAssocID="{E2F960BA-64EF-4E0E-856F-189BBAEAAC8E}" presName="rootText1" presStyleLbl="node0" presStyleIdx="2" presStyleCnt="5" custScaleY="2086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CE7602-03A3-4E9A-A22C-B659BFA82F0F}" type="pres">
      <dgm:prSet presAssocID="{E2F960BA-64EF-4E0E-856F-189BBAEAAC8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349F3D20-B885-4400-AEE0-767F15794F86}" type="pres">
      <dgm:prSet presAssocID="{E2F960BA-64EF-4E0E-856F-189BBAEAAC8E}" presName="hierChild2" presStyleCnt="0"/>
      <dgm:spPr/>
    </dgm:pt>
    <dgm:pt modelId="{9F9A7B7A-9078-45B3-BC6B-54C409D915D8}" type="pres">
      <dgm:prSet presAssocID="{2E40AE31-8836-46A5-8578-E614B4E5C677}" presName="Name37" presStyleLbl="parChTrans1D2" presStyleIdx="0" presStyleCnt="4"/>
      <dgm:spPr/>
      <dgm:t>
        <a:bodyPr/>
        <a:lstStyle/>
        <a:p>
          <a:endParaRPr lang="tr-TR"/>
        </a:p>
      </dgm:t>
    </dgm:pt>
    <dgm:pt modelId="{159DA300-C608-4A7D-80C0-3444C012E167}" type="pres">
      <dgm:prSet presAssocID="{E33BB596-FAC5-4BD5-A1BD-3CEF3AE781E2}" presName="hierRoot2" presStyleCnt="0">
        <dgm:presLayoutVars>
          <dgm:hierBranch val="init"/>
        </dgm:presLayoutVars>
      </dgm:prSet>
      <dgm:spPr/>
    </dgm:pt>
    <dgm:pt modelId="{CD2DC819-6146-48B8-836F-A81D06D89FF6}" type="pres">
      <dgm:prSet presAssocID="{E33BB596-FAC5-4BD5-A1BD-3CEF3AE781E2}" presName="rootComposite" presStyleCnt="0"/>
      <dgm:spPr/>
    </dgm:pt>
    <dgm:pt modelId="{5C868DD6-C56F-4E8D-9BDD-9E8FDD2192B0}" type="pres">
      <dgm:prSet presAssocID="{E33BB596-FAC5-4BD5-A1BD-3CEF3AE781E2}" presName="rootText" presStyleLbl="node2" presStyleIdx="0" presStyleCnt="4" custScaleY="1409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89C8CB-6578-4AEE-B8F3-624108CC2026}" type="pres">
      <dgm:prSet presAssocID="{E33BB596-FAC5-4BD5-A1BD-3CEF3AE781E2}" presName="rootConnector" presStyleLbl="node2" presStyleIdx="0" presStyleCnt="4"/>
      <dgm:spPr/>
      <dgm:t>
        <a:bodyPr/>
        <a:lstStyle/>
        <a:p>
          <a:endParaRPr lang="tr-TR"/>
        </a:p>
      </dgm:t>
    </dgm:pt>
    <dgm:pt modelId="{25681CC5-7D6A-48CD-A6D4-BDAEF60BFC51}" type="pres">
      <dgm:prSet presAssocID="{E33BB596-FAC5-4BD5-A1BD-3CEF3AE781E2}" presName="hierChild4" presStyleCnt="0"/>
      <dgm:spPr/>
    </dgm:pt>
    <dgm:pt modelId="{43897BD6-ACEA-4C44-B8EF-8C3FEFCF80C4}" type="pres">
      <dgm:prSet presAssocID="{E33BB596-FAC5-4BD5-A1BD-3CEF3AE781E2}" presName="hierChild5" presStyleCnt="0"/>
      <dgm:spPr/>
    </dgm:pt>
    <dgm:pt modelId="{FE0DB317-8B52-4E4E-A951-A447C6D4FFD3}" type="pres">
      <dgm:prSet presAssocID="{60F0D18E-E1B4-49EC-94D1-E76BC2E08678}" presName="Name37" presStyleLbl="parChTrans1D2" presStyleIdx="1" presStyleCnt="4"/>
      <dgm:spPr/>
      <dgm:t>
        <a:bodyPr/>
        <a:lstStyle/>
        <a:p>
          <a:endParaRPr lang="tr-TR"/>
        </a:p>
      </dgm:t>
    </dgm:pt>
    <dgm:pt modelId="{F3C6335F-4C03-4BEF-BBC7-BDC985B2D3C0}" type="pres">
      <dgm:prSet presAssocID="{A41054A4-45D1-457C-8348-2DD219229C02}" presName="hierRoot2" presStyleCnt="0">
        <dgm:presLayoutVars>
          <dgm:hierBranch val="init"/>
        </dgm:presLayoutVars>
      </dgm:prSet>
      <dgm:spPr/>
    </dgm:pt>
    <dgm:pt modelId="{E999C64D-2C24-4897-9480-6662270462BB}" type="pres">
      <dgm:prSet presAssocID="{A41054A4-45D1-457C-8348-2DD219229C02}" presName="rootComposite" presStyleCnt="0"/>
      <dgm:spPr/>
    </dgm:pt>
    <dgm:pt modelId="{9C75D46E-C95F-4530-B0F2-60F715D37C16}" type="pres">
      <dgm:prSet presAssocID="{A41054A4-45D1-457C-8348-2DD219229C02}" presName="rootText" presStyleLbl="node2" presStyleIdx="1" presStyleCnt="4" custScaleY="1312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0558CD-7685-44DF-801E-957CA12773C3}" type="pres">
      <dgm:prSet presAssocID="{A41054A4-45D1-457C-8348-2DD219229C02}" presName="rootConnector" presStyleLbl="node2" presStyleIdx="1" presStyleCnt="4"/>
      <dgm:spPr/>
      <dgm:t>
        <a:bodyPr/>
        <a:lstStyle/>
        <a:p>
          <a:endParaRPr lang="tr-TR"/>
        </a:p>
      </dgm:t>
    </dgm:pt>
    <dgm:pt modelId="{07806BCF-4C01-499C-AC14-B4AB2C07E5B1}" type="pres">
      <dgm:prSet presAssocID="{A41054A4-45D1-457C-8348-2DD219229C02}" presName="hierChild4" presStyleCnt="0"/>
      <dgm:spPr/>
    </dgm:pt>
    <dgm:pt modelId="{1DA7EEC2-476A-4467-BA4A-F0AF3ADFAEDF}" type="pres">
      <dgm:prSet presAssocID="{A41054A4-45D1-457C-8348-2DD219229C02}" presName="hierChild5" presStyleCnt="0"/>
      <dgm:spPr/>
    </dgm:pt>
    <dgm:pt modelId="{955F2BDE-1E39-40D7-BBC4-123FC53A2F57}" type="pres">
      <dgm:prSet presAssocID="{E2F960BA-64EF-4E0E-856F-189BBAEAAC8E}" presName="hierChild3" presStyleCnt="0"/>
      <dgm:spPr/>
    </dgm:pt>
    <dgm:pt modelId="{2779EE13-65E0-4D4F-AE71-9A3828B6283E}" type="pres">
      <dgm:prSet presAssocID="{1B5FB0F0-F4BC-4D85-8060-EDDFD6CF35E2}" presName="hierRoot1" presStyleCnt="0">
        <dgm:presLayoutVars>
          <dgm:hierBranch val="init"/>
        </dgm:presLayoutVars>
      </dgm:prSet>
      <dgm:spPr/>
    </dgm:pt>
    <dgm:pt modelId="{56B48F79-493F-4351-A133-CB3F9FEDE8B7}" type="pres">
      <dgm:prSet presAssocID="{1B5FB0F0-F4BC-4D85-8060-EDDFD6CF35E2}" presName="rootComposite1" presStyleCnt="0"/>
      <dgm:spPr/>
    </dgm:pt>
    <dgm:pt modelId="{0619E83D-E52B-43E3-BD5C-C6B5674C2A4A}" type="pres">
      <dgm:prSet presAssocID="{1B5FB0F0-F4BC-4D85-8060-EDDFD6CF35E2}" presName="rootText1" presStyleLbl="node0" presStyleIdx="3" presStyleCnt="5" custScaleY="1926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BC35E5-1F5C-4F56-B2F3-E0338F37EA0B}" type="pres">
      <dgm:prSet presAssocID="{1B5FB0F0-F4BC-4D85-8060-EDDFD6CF35E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2A98037-D119-4EE5-B1DB-A0888486CE34}" type="pres">
      <dgm:prSet presAssocID="{1B5FB0F0-F4BC-4D85-8060-EDDFD6CF35E2}" presName="hierChild2" presStyleCnt="0"/>
      <dgm:spPr/>
    </dgm:pt>
    <dgm:pt modelId="{EFBDC005-1DD7-4F83-BC7C-B2161D21CE1C}" type="pres">
      <dgm:prSet presAssocID="{1B5FB0F0-F4BC-4D85-8060-EDDFD6CF35E2}" presName="hierChild3" presStyleCnt="0"/>
      <dgm:spPr/>
    </dgm:pt>
    <dgm:pt modelId="{9F86DFC3-F3FB-43DE-A7CB-D5AA051DDBBB}" type="pres">
      <dgm:prSet presAssocID="{1546587C-3139-4620-AFBD-A402C9930762}" presName="hierRoot1" presStyleCnt="0">
        <dgm:presLayoutVars>
          <dgm:hierBranch val="init"/>
        </dgm:presLayoutVars>
      </dgm:prSet>
      <dgm:spPr/>
    </dgm:pt>
    <dgm:pt modelId="{C19D8C12-FD7B-482D-8F12-75C7A48BF6E2}" type="pres">
      <dgm:prSet presAssocID="{1546587C-3139-4620-AFBD-A402C9930762}" presName="rootComposite1" presStyleCnt="0"/>
      <dgm:spPr/>
    </dgm:pt>
    <dgm:pt modelId="{ADF40258-F59C-4450-8FB1-CC8DE7916603}" type="pres">
      <dgm:prSet presAssocID="{1546587C-3139-4620-AFBD-A402C9930762}" presName="rootText1" presStyleLbl="node0" presStyleIdx="4" presStyleCnt="5" custScaleY="2061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944E761-25A3-4559-B3F0-6CCC46375230}" type="pres">
      <dgm:prSet presAssocID="{1546587C-3139-4620-AFBD-A402C993076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01CF083F-B7C1-472F-8781-CBB4CCA6ED44}" type="pres">
      <dgm:prSet presAssocID="{1546587C-3139-4620-AFBD-A402C9930762}" presName="hierChild2" presStyleCnt="0"/>
      <dgm:spPr/>
    </dgm:pt>
    <dgm:pt modelId="{8FFE1260-1295-46CD-BE9B-135FFEF2B10C}" type="pres">
      <dgm:prSet presAssocID="{2366FFC9-39F9-4D80-9980-7A38C49F2219}" presName="Name37" presStyleLbl="parChTrans1D2" presStyleIdx="2" presStyleCnt="4"/>
      <dgm:spPr/>
      <dgm:t>
        <a:bodyPr/>
        <a:lstStyle/>
        <a:p>
          <a:endParaRPr lang="tr-TR"/>
        </a:p>
      </dgm:t>
    </dgm:pt>
    <dgm:pt modelId="{60DB7A85-4703-4781-AF86-E3722791BC4E}" type="pres">
      <dgm:prSet presAssocID="{24DBC6CB-BCFA-4E17-96DA-B4F8706DC2C8}" presName="hierRoot2" presStyleCnt="0">
        <dgm:presLayoutVars>
          <dgm:hierBranch val="init"/>
        </dgm:presLayoutVars>
      </dgm:prSet>
      <dgm:spPr/>
    </dgm:pt>
    <dgm:pt modelId="{EF5E25FF-B34F-4DA6-AD9A-5164B4E13D08}" type="pres">
      <dgm:prSet presAssocID="{24DBC6CB-BCFA-4E17-96DA-B4F8706DC2C8}" presName="rootComposite" presStyleCnt="0"/>
      <dgm:spPr/>
    </dgm:pt>
    <dgm:pt modelId="{F7F9A5A8-036B-4549-B54E-D79D33CF40C3}" type="pres">
      <dgm:prSet presAssocID="{24DBC6CB-BCFA-4E17-96DA-B4F8706DC2C8}" presName="rootText" presStyleLbl="node2" presStyleIdx="2" presStyleCnt="4" custScaleY="13736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B44524-AEF7-4779-B126-4A5DC765C813}" type="pres">
      <dgm:prSet presAssocID="{24DBC6CB-BCFA-4E17-96DA-B4F8706DC2C8}" presName="rootConnector" presStyleLbl="node2" presStyleIdx="2" presStyleCnt="4"/>
      <dgm:spPr/>
      <dgm:t>
        <a:bodyPr/>
        <a:lstStyle/>
        <a:p>
          <a:endParaRPr lang="tr-TR"/>
        </a:p>
      </dgm:t>
    </dgm:pt>
    <dgm:pt modelId="{70DA5667-41F0-4739-A6B8-8A06BA49BDAA}" type="pres">
      <dgm:prSet presAssocID="{24DBC6CB-BCFA-4E17-96DA-B4F8706DC2C8}" presName="hierChild4" presStyleCnt="0"/>
      <dgm:spPr/>
    </dgm:pt>
    <dgm:pt modelId="{AB01E8C5-BEE0-449A-8AC9-605BD73A5D66}" type="pres">
      <dgm:prSet presAssocID="{24DBC6CB-BCFA-4E17-96DA-B4F8706DC2C8}" presName="hierChild5" presStyleCnt="0"/>
      <dgm:spPr/>
    </dgm:pt>
    <dgm:pt modelId="{2A446999-15B7-4F72-9873-CCD08C0E5871}" type="pres">
      <dgm:prSet presAssocID="{B76F9E90-4A2C-4325-A550-843C33FBE599}" presName="Name37" presStyleLbl="parChTrans1D2" presStyleIdx="3" presStyleCnt="4"/>
      <dgm:spPr/>
      <dgm:t>
        <a:bodyPr/>
        <a:lstStyle/>
        <a:p>
          <a:endParaRPr lang="tr-TR"/>
        </a:p>
      </dgm:t>
    </dgm:pt>
    <dgm:pt modelId="{8329278B-72C7-498C-89E9-9114AF638A47}" type="pres">
      <dgm:prSet presAssocID="{15C47804-91BA-4BBB-A26F-3D56CC17102B}" presName="hierRoot2" presStyleCnt="0">
        <dgm:presLayoutVars>
          <dgm:hierBranch val="init"/>
        </dgm:presLayoutVars>
      </dgm:prSet>
      <dgm:spPr/>
    </dgm:pt>
    <dgm:pt modelId="{57700B31-CA6D-405C-AC70-89DA9A8C0BA2}" type="pres">
      <dgm:prSet presAssocID="{15C47804-91BA-4BBB-A26F-3D56CC17102B}" presName="rootComposite" presStyleCnt="0"/>
      <dgm:spPr/>
    </dgm:pt>
    <dgm:pt modelId="{D69029B7-3B3B-4B3D-B7CE-55800D9783E0}" type="pres">
      <dgm:prSet presAssocID="{15C47804-91BA-4BBB-A26F-3D56CC17102B}" presName="rootText" presStyleLbl="node2" presStyleIdx="3" presStyleCnt="4" custScaleY="13479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3C2DB7C-7735-44DA-8AF5-346D31EFC828}" type="pres">
      <dgm:prSet presAssocID="{15C47804-91BA-4BBB-A26F-3D56CC17102B}" presName="rootConnector" presStyleLbl="node2" presStyleIdx="3" presStyleCnt="4"/>
      <dgm:spPr/>
      <dgm:t>
        <a:bodyPr/>
        <a:lstStyle/>
        <a:p>
          <a:endParaRPr lang="tr-TR"/>
        </a:p>
      </dgm:t>
    </dgm:pt>
    <dgm:pt modelId="{1AC21942-E183-44BD-A4B5-56FA8B6F744C}" type="pres">
      <dgm:prSet presAssocID="{15C47804-91BA-4BBB-A26F-3D56CC17102B}" presName="hierChild4" presStyleCnt="0"/>
      <dgm:spPr/>
    </dgm:pt>
    <dgm:pt modelId="{46B8EF7F-1A5B-4E2D-9437-57569E3E5D6D}" type="pres">
      <dgm:prSet presAssocID="{15C47804-91BA-4BBB-A26F-3D56CC17102B}" presName="hierChild5" presStyleCnt="0"/>
      <dgm:spPr/>
    </dgm:pt>
    <dgm:pt modelId="{99A52C73-7EE6-4C6E-8B6F-3A4ABDD6CAF4}" type="pres">
      <dgm:prSet presAssocID="{1546587C-3139-4620-AFBD-A402C9930762}" presName="hierChild3" presStyleCnt="0"/>
      <dgm:spPr/>
    </dgm:pt>
  </dgm:ptLst>
  <dgm:cxnLst>
    <dgm:cxn modelId="{F0EF9C11-B269-45DC-9F54-E314D5538023}" type="presOf" srcId="{2366FFC9-39F9-4D80-9980-7A38C49F2219}" destId="{8FFE1260-1295-46CD-BE9B-135FFEF2B10C}" srcOrd="0" destOrd="0" presId="urn:microsoft.com/office/officeart/2005/8/layout/orgChart1"/>
    <dgm:cxn modelId="{06C48271-7582-4993-95AC-D2B3CFFCA98B}" srcId="{E2F960BA-64EF-4E0E-856F-189BBAEAAC8E}" destId="{A41054A4-45D1-457C-8348-2DD219229C02}" srcOrd="1" destOrd="0" parTransId="{60F0D18E-E1B4-49EC-94D1-E76BC2E08678}" sibTransId="{584CE65E-D99E-4AFB-A4AD-C04B488F228F}"/>
    <dgm:cxn modelId="{F8EFE707-53C5-4EF4-A432-1ABEA0DE0B6D}" type="presOf" srcId="{15C47804-91BA-4BBB-A26F-3D56CC17102B}" destId="{D69029B7-3B3B-4B3D-B7CE-55800D9783E0}" srcOrd="0" destOrd="0" presId="urn:microsoft.com/office/officeart/2005/8/layout/orgChart1"/>
    <dgm:cxn modelId="{E96FBD76-801B-4E58-BCAF-3B5F3EB48A9B}" type="presOf" srcId="{F875AF48-A085-4700-801E-265897383DC3}" destId="{243B0CB6-1DA5-412A-B7FE-765E3F5B2D05}" srcOrd="0" destOrd="0" presId="urn:microsoft.com/office/officeart/2005/8/layout/orgChart1"/>
    <dgm:cxn modelId="{9F5EB8D1-AB2B-4E29-8C57-213D2227AF02}" type="presOf" srcId="{E2F960BA-64EF-4E0E-856F-189BBAEAAC8E}" destId="{4CCBEBF7-1F28-48FF-B5DB-5ABEEE076E1D}" srcOrd="0" destOrd="0" presId="urn:microsoft.com/office/officeart/2005/8/layout/orgChart1"/>
    <dgm:cxn modelId="{B7E849E5-C3D0-4C41-BC89-C2F053881DF8}" type="presOf" srcId="{24DBC6CB-BCFA-4E17-96DA-B4F8706DC2C8}" destId="{F7F9A5A8-036B-4549-B54E-D79D33CF40C3}" srcOrd="0" destOrd="0" presId="urn:microsoft.com/office/officeart/2005/8/layout/orgChart1"/>
    <dgm:cxn modelId="{9A921EAD-787F-46CB-BF24-D4601860C378}" srcId="{06477197-B302-4300-800D-2BD385EBE3B9}" destId="{E2F960BA-64EF-4E0E-856F-189BBAEAAC8E}" srcOrd="2" destOrd="0" parTransId="{7D3BA1E2-A14A-442D-9F04-0146D0B2C97B}" sibTransId="{5BCA99E0-A8F7-48EA-AF35-CCD231C71113}"/>
    <dgm:cxn modelId="{9D652BBC-6929-4711-A610-0340BBBE03B1}" type="presOf" srcId="{F875AF48-A085-4700-801E-265897383DC3}" destId="{F1DA6F08-B1E5-4D4F-A85B-BA6C18EAF515}" srcOrd="1" destOrd="0" presId="urn:microsoft.com/office/officeart/2005/8/layout/orgChart1"/>
    <dgm:cxn modelId="{D28BB0A3-9D27-4179-A0D2-59BD4F43E8C0}" type="presOf" srcId="{1546587C-3139-4620-AFBD-A402C9930762}" destId="{4944E761-25A3-4559-B3F0-6CCC46375230}" srcOrd="1" destOrd="0" presId="urn:microsoft.com/office/officeart/2005/8/layout/orgChart1"/>
    <dgm:cxn modelId="{19AE9750-29F4-4F00-8DB6-8ECACD5E09E2}" type="presOf" srcId="{E33BB596-FAC5-4BD5-A1BD-3CEF3AE781E2}" destId="{6089C8CB-6578-4AEE-B8F3-624108CC2026}" srcOrd="1" destOrd="0" presId="urn:microsoft.com/office/officeart/2005/8/layout/orgChart1"/>
    <dgm:cxn modelId="{1E7AFD31-8F09-462B-88C9-C4DC8F0F4171}" type="presOf" srcId="{15C47804-91BA-4BBB-A26F-3D56CC17102B}" destId="{63C2DB7C-7735-44DA-8AF5-346D31EFC828}" srcOrd="1" destOrd="0" presId="urn:microsoft.com/office/officeart/2005/8/layout/orgChart1"/>
    <dgm:cxn modelId="{F05A4517-F751-409D-BB9E-5F9A4C66004E}" type="presOf" srcId="{24DBC6CB-BCFA-4E17-96DA-B4F8706DC2C8}" destId="{82B44524-AEF7-4779-B126-4A5DC765C813}" srcOrd="1" destOrd="0" presId="urn:microsoft.com/office/officeart/2005/8/layout/orgChart1"/>
    <dgm:cxn modelId="{863575BA-EC84-4280-A69B-A059C99E79C1}" type="presOf" srcId="{A41054A4-45D1-457C-8348-2DD219229C02}" destId="{550558CD-7685-44DF-801E-957CA12773C3}" srcOrd="1" destOrd="0" presId="urn:microsoft.com/office/officeart/2005/8/layout/orgChart1"/>
    <dgm:cxn modelId="{C8CFEA6E-C7CF-4244-8F12-05DB4D41EBB2}" srcId="{E2F960BA-64EF-4E0E-856F-189BBAEAAC8E}" destId="{E33BB596-FAC5-4BD5-A1BD-3CEF3AE781E2}" srcOrd="0" destOrd="0" parTransId="{2E40AE31-8836-46A5-8578-E614B4E5C677}" sibTransId="{6D676A13-30B1-4C28-8B7F-824C7019F0AA}"/>
    <dgm:cxn modelId="{DE0668BE-B4BA-420F-BB21-527D6DFCFA60}" type="presOf" srcId="{B76F9E90-4A2C-4325-A550-843C33FBE599}" destId="{2A446999-15B7-4F72-9873-CCD08C0E5871}" srcOrd="0" destOrd="0" presId="urn:microsoft.com/office/officeart/2005/8/layout/orgChart1"/>
    <dgm:cxn modelId="{CFCA0BA6-17D7-461D-9F30-0B53AB94FDAB}" type="presOf" srcId="{06477197-B302-4300-800D-2BD385EBE3B9}" destId="{8F2D1EF6-CC75-4149-81F9-27868805644B}" srcOrd="0" destOrd="0" presId="urn:microsoft.com/office/officeart/2005/8/layout/orgChart1"/>
    <dgm:cxn modelId="{E548589F-A47D-4BC0-89AD-C753EE545BDA}" srcId="{06477197-B302-4300-800D-2BD385EBE3B9}" destId="{1B5FB0F0-F4BC-4D85-8060-EDDFD6CF35E2}" srcOrd="3" destOrd="0" parTransId="{7F5C7FA0-424C-4131-887F-E336769B7751}" sibTransId="{1C83BD0B-AEB6-4F01-B635-0F382473C9A0}"/>
    <dgm:cxn modelId="{5F3DBD5A-C21F-4167-B768-046FC19E3606}" srcId="{06477197-B302-4300-800D-2BD385EBE3B9}" destId="{F875AF48-A085-4700-801E-265897383DC3}" srcOrd="1" destOrd="0" parTransId="{AE959731-4357-419D-AA35-1F985B4EEE5B}" sibTransId="{AB270547-F6A1-4EC6-A88D-514CC6B9F70D}"/>
    <dgm:cxn modelId="{252BB76B-C2B9-49EF-A2CD-A93B37E0B4A2}" srcId="{06477197-B302-4300-800D-2BD385EBE3B9}" destId="{D8BACF72-5747-4302-83F4-C19412165D49}" srcOrd="0" destOrd="0" parTransId="{FED12A03-B469-460F-B0B9-E0669D2D09E6}" sibTransId="{F7709647-4F74-4054-8267-65D7BAD36B77}"/>
    <dgm:cxn modelId="{F111C398-A0A3-42D3-88CB-1981E6FD2F73}" type="presOf" srcId="{E2F960BA-64EF-4E0E-856F-189BBAEAAC8E}" destId="{C1CE7602-03A3-4E9A-A22C-B659BFA82F0F}" srcOrd="1" destOrd="0" presId="urn:microsoft.com/office/officeart/2005/8/layout/orgChart1"/>
    <dgm:cxn modelId="{2717FB89-9455-4128-A3DA-E9C52705C63C}" type="presOf" srcId="{60F0D18E-E1B4-49EC-94D1-E76BC2E08678}" destId="{FE0DB317-8B52-4E4E-A951-A447C6D4FFD3}" srcOrd="0" destOrd="0" presId="urn:microsoft.com/office/officeart/2005/8/layout/orgChart1"/>
    <dgm:cxn modelId="{873455E1-7356-4B66-9956-E076EF9BBC54}" srcId="{06477197-B302-4300-800D-2BD385EBE3B9}" destId="{1546587C-3139-4620-AFBD-A402C9930762}" srcOrd="4" destOrd="0" parTransId="{E6953083-8FFA-496D-9934-C5BFBB0CBE15}" sibTransId="{72B30308-F958-4668-BCD5-D0E02F88DF46}"/>
    <dgm:cxn modelId="{09400ED0-DEE3-4BCB-BD86-E3324DFA8432}" type="presOf" srcId="{E33BB596-FAC5-4BD5-A1BD-3CEF3AE781E2}" destId="{5C868DD6-C56F-4E8D-9BDD-9E8FDD2192B0}" srcOrd="0" destOrd="0" presId="urn:microsoft.com/office/officeart/2005/8/layout/orgChart1"/>
    <dgm:cxn modelId="{E5640EDA-F569-4C2C-A6E0-CFD47C9041AA}" type="presOf" srcId="{1546587C-3139-4620-AFBD-A402C9930762}" destId="{ADF40258-F59C-4450-8FB1-CC8DE7916603}" srcOrd="0" destOrd="0" presId="urn:microsoft.com/office/officeart/2005/8/layout/orgChart1"/>
    <dgm:cxn modelId="{7F51C82C-6C8D-4945-8A65-2F692A8EBD54}" srcId="{1546587C-3139-4620-AFBD-A402C9930762}" destId="{24DBC6CB-BCFA-4E17-96DA-B4F8706DC2C8}" srcOrd="0" destOrd="0" parTransId="{2366FFC9-39F9-4D80-9980-7A38C49F2219}" sibTransId="{925C49AF-05B4-48CA-BC2E-B88B2D314056}"/>
    <dgm:cxn modelId="{FBF5266D-5078-484B-80C9-07E646F16830}" type="presOf" srcId="{1B5FB0F0-F4BC-4D85-8060-EDDFD6CF35E2}" destId="{0619E83D-E52B-43E3-BD5C-C6B5674C2A4A}" srcOrd="0" destOrd="0" presId="urn:microsoft.com/office/officeart/2005/8/layout/orgChart1"/>
    <dgm:cxn modelId="{6DA4FC87-D383-44C4-BEDB-56D255ED09C8}" type="presOf" srcId="{2E40AE31-8836-46A5-8578-E614B4E5C677}" destId="{9F9A7B7A-9078-45B3-BC6B-54C409D915D8}" srcOrd="0" destOrd="0" presId="urn:microsoft.com/office/officeart/2005/8/layout/orgChart1"/>
    <dgm:cxn modelId="{3AE0DC4E-92E1-4909-9E96-4655B0770174}" type="presOf" srcId="{D8BACF72-5747-4302-83F4-C19412165D49}" destId="{85CBED6C-8C60-4C25-BAA1-2A15BCD41EE0}" srcOrd="1" destOrd="0" presId="urn:microsoft.com/office/officeart/2005/8/layout/orgChart1"/>
    <dgm:cxn modelId="{8320B00A-0E12-406B-BBD2-598FDC76CC56}" type="presOf" srcId="{D8BACF72-5747-4302-83F4-C19412165D49}" destId="{698DC58E-BA04-487E-938C-712C48C94AFF}" srcOrd="0" destOrd="0" presId="urn:microsoft.com/office/officeart/2005/8/layout/orgChart1"/>
    <dgm:cxn modelId="{873EC1F1-D7D7-459E-A1B8-4DD3D0DA8059}" srcId="{1546587C-3139-4620-AFBD-A402C9930762}" destId="{15C47804-91BA-4BBB-A26F-3D56CC17102B}" srcOrd="1" destOrd="0" parTransId="{B76F9E90-4A2C-4325-A550-843C33FBE599}" sibTransId="{A0F22162-2BBA-4B3E-83D4-62D69BBEDD4E}"/>
    <dgm:cxn modelId="{C8DD6B91-BDB4-4010-8894-3FC78D3ADEB9}" type="presOf" srcId="{A41054A4-45D1-457C-8348-2DD219229C02}" destId="{9C75D46E-C95F-4530-B0F2-60F715D37C16}" srcOrd="0" destOrd="0" presId="urn:microsoft.com/office/officeart/2005/8/layout/orgChart1"/>
    <dgm:cxn modelId="{D8F1DF7F-FDB7-4FEB-8480-32DF7C49DF80}" type="presOf" srcId="{1B5FB0F0-F4BC-4D85-8060-EDDFD6CF35E2}" destId="{26BC35E5-1F5C-4F56-B2F3-E0338F37EA0B}" srcOrd="1" destOrd="0" presId="urn:microsoft.com/office/officeart/2005/8/layout/orgChart1"/>
    <dgm:cxn modelId="{656353C5-1429-4F94-B66C-636C2107BE3C}" type="presParOf" srcId="{8F2D1EF6-CC75-4149-81F9-27868805644B}" destId="{1FEAB5F9-E95E-4A93-B290-0932EC735413}" srcOrd="0" destOrd="0" presId="urn:microsoft.com/office/officeart/2005/8/layout/orgChart1"/>
    <dgm:cxn modelId="{6F969A0A-B5EF-4556-A7EB-90FCBB2D8580}" type="presParOf" srcId="{1FEAB5F9-E95E-4A93-B290-0932EC735413}" destId="{B062679F-8CC5-4BE7-98D9-F1AF7F4610C2}" srcOrd="0" destOrd="0" presId="urn:microsoft.com/office/officeart/2005/8/layout/orgChart1"/>
    <dgm:cxn modelId="{5E50B050-8824-4A46-8B09-2D95E474AA5C}" type="presParOf" srcId="{B062679F-8CC5-4BE7-98D9-F1AF7F4610C2}" destId="{698DC58E-BA04-487E-938C-712C48C94AFF}" srcOrd="0" destOrd="0" presId="urn:microsoft.com/office/officeart/2005/8/layout/orgChart1"/>
    <dgm:cxn modelId="{61A26277-89D1-45EB-A361-B3ADABF8E9F1}" type="presParOf" srcId="{B062679F-8CC5-4BE7-98D9-F1AF7F4610C2}" destId="{85CBED6C-8C60-4C25-BAA1-2A15BCD41EE0}" srcOrd="1" destOrd="0" presId="urn:microsoft.com/office/officeart/2005/8/layout/orgChart1"/>
    <dgm:cxn modelId="{E5FE4E58-A75C-464C-B0A8-93A0A311EC8C}" type="presParOf" srcId="{1FEAB5F9-E95E-4A93-B290-0932EC735413}" destId="{4152C90A-DEEC-405B-BC21-82AAC0BA6216}" srcOrd="1" destOrd="0" presId="urn:microsoft.com/office/officeart/2005/8/layout/orgChart1"/>
    <dgm:cxn modelId="{AE26E35B-3158-4E45-B929-4DED691868C9}" type="presParOf" srcId="{1FEAB5F9-E95E-4A93-B290-0932EC735413}" destId="{1B555689-6B2B-4EE5-BEF2-FC63251C05BA}" srcOrd="2" destOrd="0" presId="urn:microsoft.com/office/officeart/2005/8/layout/orgChart1"/>
    <dgm:cxn modelId="{3A2D56CE-7F27-48D1-A1AE-1DF6205E7851}" type="presParOf" srcId="{8F2D1EF6-CC75-4149-81F9-27868805644B}" destId="{F42A6CAD-FC7F-435F-90B3-6C8BB09BE7CE}" srcOrd="1" destOrd="0" presId="urn:microsoft.com/office/officeart/2005/8/layout/orgChart1"/>
    <dgm:cxn modelId="{5F65D9FC-DD6B-4ADB-B6AE-8AAE94499E8C}" type="presParOf" srcId="{F42A6CAD-FC7F-435F-90B3-6C8BB09BE7CE}" destId="{FDB1A60C-3C7E-4D37-A105-5BF3222403FA}" srcOrd="0" destOrd="0" presId="urn:microsoft.com/office/officeart/2005/8/layout/orgChart1"/>
    <dgm:cxn modelId="{5DDCC193-3C14-4D49-B05C-BEAC25852C83}" type="presParOf" srcId="{FDB1A60C-3C7E-4D37-A105-5BF3222403FA}" destId="{243B0CB6-1DA5-412A-B7FE-765E3F5B2D05}" srcOrd="0" destOrd="0" presId="urn:microsoft.com/office/officeart/2005/8/layout/orgChart1"/>
    <dgm:cxn modelId="{0C5A538B-2A0D-4DA6-A33E-1352B623C4E1}" type="presParOf" srcId="{FDB1A60C-3C7E-4D37-A105-5BF3222403FA}" destId="{F1DA6F08-B1E5-4D4F-A85B-BA6C18EAF515}" srcOrd="1" destOrd="0" presId="urn:microsoft.com/office/officeart/2005/8/layout/orgChart1"/>
    <dgm:cxn modelId="{309C83B5-6221-4F27-889E-5B8B3A90F2E8}" type="presParOf" srcId="{F42A6CAD-FC7F-435F-90B3-6C8BB09BE7CE}" destId="{CB621516-81B0-4A0C-B4EE-F38EF4AEB1CF}" srcOrd="1" destOrd="0" presId="urn:microsoft.com/office/officeart/2005/8/layout/orgChart1"/>
    <dgm:cxn modelId="{BF204047-0D9A-4307-919C-EDE34876F8B5}" type="presParOf" srcId="{F42A6CAD-FC7F-435F-90B3-6C8BB09BE7CE}" destId="{9B2E5993-B482-4CA4-A14C-C0D25BE174A9}" srcOrd="2" destOrd="0" presId="urn:microsoft.com/office/officeart/2005/8/layout/orgChart1"/>
    <dgm:cxn modelId="{F5637F28-AA98-4AD7-AA94-10A1E8791A1A}" type="presParOf" srcId="{8F2D1EF6-CC75-4149-81F9-27868805644B}" destId="{FCFEDD81-6A3A-4204-8368-93705A3F140D}" srcOrd="2" destOrd="0" presId="urn:microsoft.com/office/officeart/2005/8/layout/orgChart1"/>
    <dgm:cxn modelId="{3D000D8A-73BF-4551-81B8-D709193C023E}" type="presParOf" srcId="{FCFEDD81-6A3A-4204-8368-93705A3F140D}" destId="{71D60C2D-D3C7-4761-8DA0-2EBE0F91F014}" srcOrd="0" destOrd="0" presId="urn:microsoft.com/office/officeart/2005/8/layout/orgChart1"/>
    <dgm:cxn modelId="{60F2166D-7B77-4244-8A9A-5767E0C0F857}" type="presParOf" srcId="{71D60C2D-D3C7-4761-8DA0-2EBE0F91F014}" destId="{4CCBEBF7-1F28-48FF-B5DB-5ABEEE076E1D}" srcOrd="0" destOrd="0" presId="urn:microsoft.com/office/officeart/2005/8/layout/orgChart1"/>
    <dgm:cxn modelId="{0344B918-7E1B-47DD-8A8B-33D5B48B21FF}" type="presParOf" srcId="{71D60C2D-D3C7-4761-8DA0-2EBE0F91F014}" destId="{C1CE7602-03A3-4E9A-A22C-B659BFA82F0F}" srcOrd="1" destOrd="0" presId="urn:microsoft.com/office/officeart/2005/8/layout/orgChart1"/>
    <dgm:cxn modelId="{FD6E59FB-2577-4F42-A5B2-41921313DC7C}" type="presParOf" srcId="{FCFEDD81-6A3A-4204-8368-93705A3F140D}" destId="{349F3D20-B885-4400-AEE0-767F15794F86}" srcOrd="1" destOrd="0" presId="urn:microsoft.com/office/officeart/2005/8/layout/orgChart1"/>
    <dgm:cxn modelId="{4BFD82D7-7E1A-4D2F-9A63-13AB510085A8}" type="presParOf" srcId="{349F3D20-B885-4400-AEE0-767F15794F86}" destId="{9F9A7B7A-9078-45B3-BC6B-54C409D915D8}" srcOrd="0" destOrd="0" presId="urn:microsoft.com/office/officeart/2005/8/layout/orgChart1"/>
    <dgm:cxn modelId="{DCB66002-5F60-4C5B-8851-8D76B4945BBE}" type="presParOf" srcId="{349F3D20-B885-4400-AEE0-767F15794F86}" destId="{159DA300-C608-4A7D-80C0-3444C012E167}" srcOrd="1" destOrd="0" presId="urn:microsoft.com/office/officeart/2005/8/layout/orgChart1"/>
    <dgm:cxn modelId="{3E69C387-D253-4E03-999F-7D04220BD442}" type="presParOf" srcId="{159DA300-C608-4A7D-80C0-3444C012E167}" destId="{CD2DC819-6146-48B8-836F-A81D06D89FF6}" srcOrd="0" destOrd="0" presId="urn:microsoft.com/office/officeart/2005/8/layout/orgChart1"/>
    <dgm:cxn modelId="{F079309B-9133-437D-9D43-8E14B539519E}" type="presParOf" srcId="{CD2DC819-6146-48B8-836F-A81D06D89FF6}" destId="{5C868DD6-C56F-4E8D-9BDD-9E8FDD2192B0}" srcOrd="0" destOrd="0" presId="urn:microsoft.com/office/officeart/2005/8/layout/orgChart1"/>
    <dgm:cxn modelId="{80E57F60-CE8F-4889-865F-A33991196A0C}" type="presParOf" srcId="{CD2DC819-6146-48B8-836F-A81D06D89FF6}" destId="{6089C8CB-6578-4AEE-B8F3-624108CC2026}" srcOrd="1" destOrd="0" presId="urn:microsoft.com/office/officeart/2005/8/layout/orgChart1"/>
    <dgm:cxn modelId="{5F598DBC-A34F-436D-8C0F-BE1395E4E390}" type="presParOf" srcId="{159DA300-C608-4A7D-80C0-3444C012E167}" destId="{25681CC5-7D6A-48CD-A6D4-BDAEF60BFC51}" srcOrd="1" destOrd="0" presId="urn:microsoft.com/office/officeart/2005/8/layout/orgChart1"/>
    <dgm:cxn modelId="{8C7BDD63-A70C-4261-A1CF-398651414552}" type="presParOf" srcId="{159DA300-C608-4A7D-80C0-3444C012E167}" destId="{43897BD6-ACEA-4C44-B8EF-8C3FEFCF80C4}" srcOrd="2" destOrd="0" presId="urn:microsoft.com/office/officeart/2005/8/layout/orgChart1"/>
    <dgm:cxn modelId="{A6724BA3-DE75-4896-81DC-02C6787C34D1}" type="presParOf" srcId="{349F3D20-B885-4400-AEE0-767F15794F86}" destId="{FE0DB317-8B52-4E4E-A951-A447C6D4FFD3}" srcOrd="2" destOrd="0" presId="urn:microsoft.com/office/officeart/2005/8/layout/orgChart1"/>
    <dgm:cxn modelId="{3FA6D6FB-267D-49B2-8EF5-489375C013B3}" type="presParOf" srcId="{349F3D20-B885-4400-AEE0-767F15794F86}" destId="{F3C6335F-4C03-4BEF-BBC7-BDC985B2D3C0}" srcOrd="3" destOrd="0" presId="urn:microsoft.com/office/officeart/2005/8/layout/orgChart1"/>
    <dgm:cxn modelId="{AAE9A6A3-6558-4099-8E66-F79607A223BF}" type="presParOf" srcId="{F3C6335F-4C03-4BEF-BBC7-BDC985B2D3C0}" destId="{E999C64D-2C24-4897-9480-6662270462BB}" srcOrd="0" destOrd="0" presId="urn:microsoft.com/office/officeart/2005/8/layout/orgChart1"/>
    <dgm:cxn modelId="{314E824B-6186-4427-844D-51420D76B6D3}" type="presParOf" srcId="{E999C64D-2C24-4897-9480-6662270462BB}" destId="{9C75D46E-C95F-4530-B0F2-60F715D37C16}" srcOrd="0" destOrd="0" presId="urn:microsoft.com/office/officeart/2005/8/layout/orgChart1"/>
    <dgm:cxn modelId="{8A00D35B-03E0-4425-AC1B-1D1EDEC80F9C}" type="presParOf" srcId="{E999C64D-2C24-4897-9480-6662270462BB}" destId="{550558CD-7685-44DF-801E-957CA12773C3}" srcOrd="1" destOrd="0" presId="urn:microsoft.com/office/officeart/2005/8/layout/orgChart1"/>
    <dgm:cxn modelId="{AB55916C-698C-468D-B144-F92E5F400223}" type="presParOf" srcId="{F3C6335F-4C03-4BEF-BBC7-BDC985B2D3C0}" destId="{07806BCF-4C01-499C-AC14-B4AB2C07E5B1}" srcOrd="1" destOrd="0" presId="urn:microsoft.com/office/officeart/2005/8/layout/orgChart1"/>
    <dgm:cxn modelId="{6D749CBE-DA27-4A89-91AC-F35F80D657D9}" type="presParOf" srcId="{F3C6335F-4C03-4BEF-BBC7-BDC985B2D3C0}" destId="{1DA7EEC2-476A-4467-BA4A-F0AF3ADFAEDF}" srcOrd="2" destOrd="0" presId="urn:microsoft.com/office/officeart/2005/8/layout/orgChart1"/>
    <dgm:cxn modelId="{531DFC12-9028-4B74-9CA6-8C87662B2727}" type="presParOf" srcId="{FCFEDD81-6A3A-4204-8368-93705A3F140D}" destId="{955F2BDE-1E39-40D7-BBC4-123FC53A2F57}" srcOrd="2" destOrd="0" presId="urn:microsoft.com/office/officeart/2005/8/layout/orgChart1"/>
    <dgm:cxn modelId="{E8ECAE0B-64B8-4654-8EDC-9F322534158B}" type="presParOf" srcId="{8F2D1EF6-CC75-4149-81F9-27868805644B}" destId="{2779EE13-65E0-4D4F-AE71-9A3828B6283E}" srcOrd="3" destOrd="0" presId="urn:microsoft.com/office/officeart/2005/8/layout/orgChart1"/>
    <dgm:cxn modelId="{24689DBE-5A82-4560-88C9-75ED28ACECC6}" type="presParOf" srcId="{2779EE13-65E0-4D4F-AE71-9A3828B6283E}" destId="{56B48F79-493F-4351-A133-CB3F9FEDE8B7}" srcOrd="0" destOrd="0" presId="urn:microsoft.com/office/officeart/2005/8/layout/orgChart1"/>
    <dgm:cxn modelId="{6203D5BA-A573-4467-80EB-A7603C9D0761}" type="presParOf" srcId="{56B48F79-493F-4351-A133-CB3F9FEDE8B7}" destId="{0619E83D-E52B-43E3-BD5C-C6B5674C2A4A}" srcOrd="0" destOrd="0" presId="urn:microsoft.com/office/officeart/2005/8/layout/orgChart1"/>
    <dgm:cxn modelId="{6CD978B5-484F-415D-AED4-2A7CFFCDA5B4}" type="presParOf" srcId="{56B48F79-493F-4351-A133-CB3F9FEDE8B7}" destId="{26BC35E5-1F5C-4F56-B2F3-E0338F37EA0B}" srcOrd="1" destOrd="0" presId="urn:microsoft.com/office/officeart/2005/8/layout/orgChart1"/>
    <dgm:cxn modelId="{D327137D-B97C-48D6-97BD-F60B2F73F4C1}" type="presParOf" srcId="{2779EE13-65E0-4D4F-AE71-9A3828B6283E}" destId="{82A98037-D119-4EE5-B1DB-A0888486CE34}" srcOrd="1" destOrd="0" presId="urn:microsoft.com/office/officeart/2005/8/layout/orgChart1"/>
    <dgm:cxn modelId="{0DE31C79-829C-433A-B48F-C6356B340673}" type="presParOf" srcId="{2779EE13-65E0-4D4F-AE71-9A3828B6283E}" destId="{EFBDC005-1DD7-4F83-BC7C-B2161D21CE1C}" srcOrd="2" destOrd="0" presId="urn:microsoft.com/office/officeart/2005/8/layout/orgChart1"/>
    <dgm:cxn modelId="{2FC8667B-8D70-4936-83E7-88AFB8915DBE}" type="presParOf" srcId="{8F2D1EF6-CC75-4149-81F9-27868805644B}" destId="{9F86DFC3-F3FB-43DE-A7CB-D5AA051DDBBB}" srcOrd="4" destOrd="0" presId="urn:microsoft.com/office/officeart/2005/8/layout/orgChart1"/>
    <dgm:cxn modelId="{6FE98204-FD53-4F2F-9D67-ECB82D247B81}" type="presParOf" srcId="{9F86DFC3-F3FB-43DE-A7CB-D5AA051DDBBB}" destId="{C19D8C12-FD7B-482D-8F12-75C7A48BF6E2}" srcOrd="0" destOrd="0" presId="urn:microsoft.com/office/officeart/2005/8/layout/orgChart1"/>
    <dgm:cxn modelId="{1C1CC9E9-8CA8-4D2F-80FD-6A2AAB3CE406}" type="presParOf" srcId="{C19D8C12-FD7B-482D-8F12-75C7A48BF6E2}" destId="{ADF40258-F59C-4450-8FB1-CC8DE7916603}" srcOrd="0" destOrd="0" presId="urn:microsoft.com/office/officeart/2005/8/layout/orgChart1"/>
    <dgm:cxn modelId="{BBED1698-DB0B-443A-B3B9-34112ABC7F5A}" type="presParOf" srcId="{C19D8C12-FD7B-482D-8F12-75C7A48BF6E2}" destId="{4944E761-25A3-4559-B3F0-6CCC46375230}" srcOrd="1" destOrd="0" presId="urn:microsoft.com/office/officeart/2005/8/layout/orgChart1"/>
    <dgm:cxn modelId="{DF29619C-902D-4D1D-8F16-FF86FA83097E}" type="presParOf" srcId="{9F86DFC3-F3FB-43DE-A7CB-D5AA051DDBBB}" destId="{01CF083F-B7C1-472F-8781-CBB4CCA6ED44}" srcOrd="1" destOrd="0" presId="urn:microsoft.com/office/officeart/2005/8/layout/orgChart1"/>
    <dgm:cxn modelId="{FC90004E-4381-43A5-8B1B-15CC4DFDCC5B}" type="presParOf" srcId="{01CF083F-B7C1-472F-8781-CBB4CCA6ED44}" destId="{8FFE1260-1295-46CD-BE9B-135FFEF2B10C}" srcOrd="0" destOrd="0" presId="urn:microsoft.com/office/officeart/2005/8/layout/orgChart1"/>
    <dgm:cxn modelId="{5E0EA50F-5DF2-402B-B64A-49979E4B95B3}" type="presParOf" srcId="{01CF083F-B7C1-472F-8781-CBB4CCA6ED44}" destId="{60DB7A85-4703-4781-AF86-E3722791BC4E}" srcOrd="1" destOrd="0" presId="urn:microsoft.com/office/officeart/2005/8/layout/orgChart1"/>
    <dgm:cxn modelId="{A2211C0E-1700-4872-9D2E-912C478F9287}" type="presParOf" srcId="{60DB7A85-4703-4781-AF86-E3722791BC4E}" destId="{EF5E25FF-B34F-4DA6-AD9A-5164B4E13D08}" srcOrd="0" destOrd="0" presId="urn:microsoft.com/office/officeart/2005/8/layout/orgChart1"/>
    <dgm:cxn modelId="{43211315-4A9D-4322-8659-00032199F305}" type="presParOf" srcId="{EF5E25FF-B34F-4DA6-AD9A-5164B4E13D08}" destId="{F7F9A5A8-036B-4549-B54E-D79D33CF40C3}" srcOrd="0" destOrd="0" presId="urn:microsoft.com/office/officeart/2005/8/layout/orgChart1"/>
    <dgm:cxn modelId="{37EF49DF-BE76-4D2B-9021-EF1E800891B7}" type="presParOf" srcId="{EF5E25FF-B34F-4DA6-AD9A-5164B4E13D08}" destId="{82B44524-AEF7-4779-B126-4A5DC765C813}" srcOrd="1" destOrd="0" presId="urn:microsoft.com/office/officeart/2005/8/layout/orgChart1"/>
    <dgm:cxn modelId="{700D89F8-C3B5-4FC7-8126-8228BBF1062D}" type="presParOf" srcId="{60DB7A85-4703-4781-AF86-E3722791BC4E}" destId="{70DA5667-41F0-4739-A6B8-8A06BA49BDAA}" srcOrd="1" destOrd="0" presId="urn:microsoft.com/office/officeart/2005/8/layout/orgChart1"/>
    <dgm:cxn modelId="{C5DC674E-63D2-463E-AE02-DF7301BF6BD7}" type="presParOf" srcId="{60DB7A85-4703-4781-AF86-E3722791BC4E}" destId="{AB01E8C5-BEE0-449A-8AC9-605BD73A5D66}" srcOrd="2" destOrd="0" presId="urn:microsoft.com/office/officeart/2005/8/layout/orgChart1"/>
    <dgm:cxn modelId="{E697D624-D543-43D0-965D-A48ADE2B869C}" type="presParOf" srcId="{01CF083F-B7C1-472F-8781-CBB4CCA6ED44}" destId="{2A446999-15B7-4F72-9873-CCD08C0E5871}" srcOrd="2" destOrd="0" presId="urn:microsoft.com/office/officeart/2005/8/layout/orgChart1"/>
    <dgm:cxn modelId="{A9D8126B-52BD-4CAD-A8A3-5214F2F9143E}" type="presParOf" srcId="{01CF083F-B7C1-472F-8781-CBB4CCA6ED44}" destId="{8329278B-72C7-498C-89E9-9114AF638A47}" srcOrd="3" destOrd="0" presId="urn:microsoft.com/office/officeart/2005/8/layout/orgChart1"/>
    <dgm:cxn modelId="{3A06BEF9-6245-4479-A1B1-D1C66A8199E4}" type="presParOf" srcId="{8329278B-72C7-498C-89E9-9114AF638A47}" destId="{57700B31-CA6D-405C-AC70-89DA9A8C0BA2}" srcOrd="0" destOrd="0" presId="urn:microsoft.com/office/officeart/2005/8/layout/orgChart1"/>
    <dgm:cxn modelId="{AD76FC2E-12E1-4E3C-A817-F827437CBBC1}" type="presParOf" srcId="{57700B31-CA6D-405C-AC70-89DA9A8C0BA2}" destId="{D69029B7-3B3B-4B3D-B7CE-55800D9783E0}" srcOrd="0" destOrd="0" presId="urn:microsoft.com/office/officeart/2005/8/layout/orgChart1"/>
    <dgm:cxn modelId="{C7EA27EF-B3EF-468D-B2EA-B8E538A0FE80}" type="presParOf" srcId="{57700B31-CA6D-405C-AC70-89DA9A8C0BA2}" destId="{63C2DB7C-7735-44DA-8AF5-346D31EFC828}" srcOrd="1" destOrd="0" presId="urn:microsoft.com/office/officeart/2005/8/layout/orgChart1"/>
    <dgm:cxn modelId="{A21ABAD7-FFF1-4DD4-9222-083D16305C29}" type="presParOf" srcId="{8329278B-72C7-498C-89E9-9114AF638A47}" destId="{1AC21942-E183-44BD-A4B5-56FA8B6F744C}" srcOrd="1" destOrd="0" presId="urn:microsoft.com/office/officeart/2005/8/layout/orgChart1"/>
    <dgm:cxn modelId="{E6005F81-C8E4-4409-8F1B-1C8EFAA0DCC8}" type="presParOf" srcId="{8329278B-72C7-498C-89E9-9114AF638A47}" destId="{46B8EF7F-1A5B-4E2D-9437-57569E3E5D6D}" srcOrd="2" destOrd="0" presId="urn:microsoft.com/office/officeart/2005/8/layout/orgChart1"/>
    <dgm:cxn modelId="{BC0C9725-EEBB-4957-B29C-6F67A234282F}" type="presParOf" srcId="{9F86DFC3-F3FB-43DE-A7CB-D5AA051DDBBB}" destId="{99A52C73-7EE6-4C6E-8B6F-3A4ABDD6CA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5C456F-D5BB-48A9-AD67-1FCA9F9E06E1}" type="doc">
      <dgm:prSet loTypeId="urn:microsoft.com/office/officeart/2009/layout/CircleArrow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F36EF73-13C1-4298-9006-27FF70A7A148}">
      <dgm:prSet custT="1"/>
      <dgm:spPr>
        <a:noFill/>
        <a:ln w="38100">
          <a:solidFill>
            <a:srgbClr val="FF0000"/>
          </a:solidFill>
        </a:ln>
      </dgm:spPr>
      <dgm:t>
        <a:bodyPr/>
        <a:lstStyle/>
        <a:p>
          <a:r>
            <a:rPr lang="tr-TR" sz="1400" dirty="0" smtClean="0"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TÜBİTAK 4006 projelerinin öğrenciye farklı alanlarda katkı sağladığı görülmüştür.</a:t>
          </a:r>
          <a:endParaRPr lang="tr-TR" sz="1400" dirty="0">
            <a:solidFill>
              <a:schemeClr val="tx1"/>
            </a:solidFill>
            <a:effectLst/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5AFDC2C-4065-4451-91CB-EE1A0F449E61}" type="parTrans" cxnId="{333E11FE-426D-4B8F-BF10-28B9AE2235DA}">
      <dgm:prSet/>
      <dgm:spPr/>
      <dgm:t>
        <a:bodyPr/>
        <a:lstStyle/>
        <a:p>
          <a:endParaRPr lang="tr-TR">
            <a:latin typeface="Calibri" panose="020F0502020204030204" pitchFamily="34" charset="0"/>
          </a:endParaRPr>
        </a:p>
      </dgm:t>
    </dgm:pt>
    <dgm:pt modelId="{63C87394-DF29-4C07-BEE4-26D88E45197A}" type="sibTrans" cxnId="{333E11FE-426D-4B8F-BF10-28B9AE2235DA}">
      <dgm:prSet/>
      <dgm:spPr/>
      <dgm:t>
        <a:bodyPr/>
        <a:lstStyle/>
        <a:p>
          <a:endParaRPr lang="tr-TR">
            <a:latin typeface="Calibri" panose="020F0502020204030204" pitchFamily="34" charset="0"/>
          </a:endParaRPr>
        </a:p>
      </dgm:t>
    </dgm:pt>
    <dgm:pt modelId="{FC42B718-D160-4808-BE94-8D5351E2DE52}">
      <dgm:prSet custT="1"/>
      <dgm:spPr>
        <a:noFill/>
        <a:ln w="38100">
          <a:solidFill>
            <a:srgbClr val="FF0000"/>
          </a:solidFill>
        </a:ln>
      </dgm:spPr>
      <dgm:t>
        <a:bodyPr/>
        <a:lstStyle/>
        <a:p>
          <a:r>
            <a:rPr lang="tr-TR" sz="1400" dirty="0" smtClean="0"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TÜBİTAK 4006 projelerinin hem öğrenciye hem öğretmen hem  de okula ve veliye katkı sağladığı belirlenmiştir</a:t>
          </a:r>
          <a:endParaRPr lang="tr-TR" sz="1400" dirty="0">
            <a:solidFill>
              <a:schemeClr val="tx1"/>
            </a:solidFill>
            <a:effectLst/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AC1A2EF-34CB-4A0F-BAB3-77C5A1E35D3E}" type="parTrans" cxnId="{FF01E7B8-CEBC-4028-9F79-614B69F5523C}">
      <dgm:prSet/>
      <dgm:spPr/>
      <dgm:t>
        <a:bodyPr/>
        <a:lstStyle/>
        <a:p>
          <a:endParaRPr lang="tr-TR"/>
        </a:p>
      </dgm:t>
    </dgm:pt>
    <dgm:pt modelId="{BB127B4F-36FA-4B77-968E-935626A2EEF0}" type="sibTrans" cxnId="{FF01E7B8-CEBC-4028-9F79-614B69F5523C}">
      <dgm:prSet/>
      <dgm:spPr/>
      <dgm:t>
        <a:bodyPr/>
        <a:lstStyle/>
        <a:p>
          <a:endParaRPr lang="tr-TR"/>
        </a:p>
      </dgm:t>
    </dgm:pt>
    <dgm:pt modelId="{4F16302C-E55D-4A27-B2D1-A8E2AB02DE4E}">
      <dgm:prSet custT="1"/>
      <dgm:spPr>
        <a:noFill/>
        <a:ln w="38100">
          <a:solidFill>
            <a:srgbClr val="FF0000"/>
          </a:solidFill>
        </a:ln>
      </dgm:spPr>
      <dgm:t>
        <a:bodyPr/>
        <a:lstStyle/>
        <a:p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Diğer bir ifade ile TÜBİTAK 4006 projelerin Sosyal, Kültürel, Ekonomik ve Siyasal katkıları bulunmaktadır.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2E38F83-B2C7-4C1C-970A-4ABDB495FDF1}" type="parTrans" cxnId="{02295363-EFC8-43E3-88F5-274C764C87FB}">
      <dgm:prSet/>
      <dgm:spPr/>
      <dgm:t>
        <a:bodyPr/>
        <a:lstStyle/>
        <a:p>
          <a:endParaRPr lang="tr-TR"/>
        </a:p>
      </dgm:t>
    </dgm:pt>
    <dgm:pt modelId="{1D65D0D6-868E-42C6-8BBB-494B4A1CD94A}" type="sibTrans" cxnId="{02295363-EFC8-43E3-88F5-274C764C87FB}">
      <dgm:prSet/>
      <dgm:spPr/>
      <dgm:t>
        <a:bodyPr/>
        <a:lstStyle/>
        <a:p>
          <a:endParaRPr lang="tr-TR"/>
        </a:p>
      </dgm:t>
    </dgm:pt>
    <dgm:pt modelId="{0AE2DC49-D833-4286-B275-E28CA6EFF89D}" type="pres">
      <dgm:prSet presAssocID="{2A5C456F-D5BB-48A9-AD67-1FCA9F9E06E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B660872-9C63-4CBC-A415-1A8952F59EC1}" type="pres">
      <dgm:prSet presAssocID="{FC42B718-D160-4808-BE94-8D5351E2DE52}" presName="Accent1" presStyleCnt="0"/>
      <dgm:spPr/>
    </dgm:pt>
    <dgm:pt modelId="{79869558-EF5E-4A86-9255-0C3EC67E8449}" type="pres">
      <dgm:prSet presAssocID="{FC42B718-D160-4808-BE94-8D5351E2DE52}" presName="Accent" presStyleLbl="node1" presStyleIdx="0" presStyleCnt="3"/>
      <dgm:spPr>
        <a:ln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BB888DF3-10D7-4C6F-8C20-D3F01C04A736}" type="pres">
      <dgm:prSet presAssocID="{FC42B718-D160-4808-BE94-8D5351E2DE52}" presName="Parent1" presStyleLbl="revTx" presStyleIdx="0" presStyleCnt="3" custScaleX="183360" custScaleY="174068" custLinFactX="69418" custLinFactNeighborX="100000" custLinFactNeighborY="-9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C357D4-0D7D-4ED5-B3E7-B5DF1310EAB4}" type="pres">
      <dgm:prSet presAssocID="{4F16302C-E55D-4A27-B2D1-A8E2AB02DE4E}" presName="Accent2" presStyleCnt="0"/>
      <dgm:spPr/>
    </dgm:pt>
    <dgm:pt modelId="{F0DE7FDB-229F-4525-9254-F293F062F3BD}" type="pres">
      <dgm:prSet presAssocID="{4F16302C-E55D-4A27-B2D1-A8E2AB02DE4E}" presName="Accent" presStyleLbl="node1" presStyleIdx="1" presStyleCnt="3"/>
      <dgm:spPr>
        <a:ln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DB874028-F8F6-4894-9549-1772340D9C24}" type="pres">
      <dgm:prSet presAssocID="{4F16302C-E55D-4A27-B2D1-A8E2AB02DE4E}" presName="Parent2" presStyleLbl="revTx" presStyleIdx="1" presStyleCnt="3" custScaleX="168858" custScaleY="197250" custLinFactX="-63928" custLinFactNeighborX="-100000" custLinFactNeighborY="-31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199BF8-A52C-47A1-84DB-05FB6894F041}" type="pres">
      <dgm:prSet presAssocID="{0F36EF73-13C1-4298-9006-27FF70A7A148}" presName="Accent3" presStyleCnt="0"/>
      <dgm:spPr/>
    </dgm:pt>
    <dgm:pt modelId="{D9C8B52E-2465-4E19-95E2-244F021B3630}" type="pres">
      <dgm:prSet presAssocID="{0F36EF73-13C1-4298-9006-27FF70A7A148}" presName="Accent" presStyleLbl="node1" presStyleIdx="2" presStyleCnt="3" custScaleX="101477"/>
      <dgm:spPr>
        <a:ln>
          <a:solidFill>
            <a:schemeClr val="accent2"/>
          </a:solidFill>
        </a:ln>
      </dgm:spPr>
      <dgm:t>
        <a:bodyPr/>
        <a:lstStyle/>
        <a:p>
          <a:endParaRPr lang="tr-TR"/>
        </a:p>
      </dgm:t>
    </dgm:pt>
    <dgm:pt modelId="{BA3F439E-C44A-4B3A-964E-12BCF4179498}" type="pres">
      <dgm:prSet presAssocID="{0F36EF73-13C1-4298-9006-27FF70A7A148}" presName="Parent3" presStyleLbl="revTx" presStyleIdx="2" presStyleCnt="3" custScaleX="157516" custScaleY="178709" custLinFactX="68633" custLinFactNeighborX="100000" custLinFactNeighborY="-15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4C1AAAE-D686-4D3C-A290-73A55F9F0231}" type="presOf" srcId="{2A5C456F-D5BB-48A9-AD67-1FCA9F9E06E1}" destId="{0AE2DC49-D833-4286-B275-E28CA6EFF89D}" srcOrd="0" destOrd="0" presId="urn:microsoft.com/office/officeart/2009/layout/CircleArrowProcess"/>
    <dgm:cxn modelId="{333E11FE-426D-4B8F-BF10-28B9AE2235DA}" srcId="{2A5C456F-D5BB-48A9-AD67-1FCA9F9E06E1}" destId="{0F36EF73-13C1-4298-9006-27FF70A7A148}" srcOrd="2" destOrd="0" parTransId="{65AFDC2C-4065-4451-91CB-EE1A0F449E61}" sibTransId="{63C87394-DF29-4C07-BEE4-26D88E45197A}"/>
    <dgm:cxn modelId="{02295363-EFC8-43E3-88F5-274C764C87FB}" srcId="{2A5C456F-D5BB-48A9-AD67-1FCA9F9E06E1}" destId="{4F16302C-E55D-4A27-B2D1-A8E2AB02DE4E}" srcOrd="1" destOrd="0" parTransId="{E2E38F83-B2C7-4C1C-970A-4ABDB495FDF1}" sibTransId="{1D65D0D6-868E-42C6-8BBB-494B4A1CD94A}"/>
    <dgm:cxn modelId="{AD87C899-65AE-40F8-9FCF-4937D3523BAF}" type="presOf" srcId="{0F36EF73-13C1-4298-9006-27FF70A7A148}" destId="{BA3F439E-C44A-4B3A-964E-12BCF4179498}" srcOrd="0" destOrd="0" presId="urn:microsoft.com/office/officeart/2009/layout/CircleArrowProcess"/>
    <dgm:cxn modelId="{FF868902-BA22-4D74-9A38-0E0499CBEDAD}" type="presOf" srcId="{4F16302C-E55D-4A27-B2D1-A8E2AB02DE4E}" destId="{DB874028-F8F6-4894-9549-1772340D9C24}" srcOrd="0" destOrd="0" presId="urn:microsoft.com/office/officeart/2009/layout/CircleArrowProcess"/>
    <dgm:cxn modelId="{FF01E7B8-CEBC-4028-9F79-614B69F5523C}" srcId="{2A5C456F-D5BB-48A9-AD67-1FCA9F9E06E1}" destId="{FC42B718-D160-4808-BE94-8D5351E2DE52}" srcOrd="0" destOrd="0" parTransId="{0AC1A2EF-34CB-4A0F-BAB3-77C5A1E35D3E}" sibTransId="{BB127B4F-36FA-4B77-968E-935626A2EEF0}"/>
    <dgm:cxn modelId="{2901DA9F-1301-4F00-B2C6-390C5D4E0BF5}" type="presOf" srcId="{FC42B718-D160-4808-BE94-8D5351E2DE52}" destId="{BB888DF3-10D7-4C6F-8C20-D3F01C04A736}" srcOrd="0" destOrd="0" presId="urn:microsoft.com/office/officeart/2009/layout/CircleArrowProcess"/>
    <dgm:cxn modelId="{2F441FF3-299C-4864-AA0F-8D3FB71D3A2F}" type="presParOf" srcId="{0AE2DC49-D833-4286-B275-E28CA6EFF89D}" destId="{2B660872-9C63-4CBC-A415-1A8952F59EC1}" srcOrd="0" destOrd="0" presId="urn:microsoft.com/office/officeart/2009/layout/CircleArrowProcess"/>
    <dgm:cxn modelId="{A7CAA02E-9B31-44BF-8E5C-0CCDA92FA5D2}" type="presParOf" srcId="{2B660872-9C63-4CBC-A415-1A8952F59EC1}" destId="{79869558-EF5E-4A86-9255-0C3EC67E8449}" srcOrd="0" destOrd="0" presId="urn:microsoft.com/office/officeart/2009/layout/CircleArrowProcess"/>
    <dgm:cxn modelId="{F54E43E0-0EDB-4E4A-AE6F-D224E56EFBEC}" type="presParOf" srcId="{0AE2DC49-D833-4286-B275-E28CA6EFF89D}" destId="{BB888DF3-10D7-4C6F-8C20-D3F01C04A736}" srcOrd="1" destOrd="0" presId="urn:microsoft.com/office/officeart/2009/layout/CircleArrowProcess"/>
    <dgm:cxn modelId="{895ACE38-6A91-4AA3-BBDC-2FD9AF1402E6}" type="presParOf" srcId="{0AE2DC49-D833-4286-B275-E28CA6EFF89D}" destId="{F7C357D4-0D7D-4ED5-B3E7-B5DF1310EAB4}" srcOrd="2" destOrd="0" presId="urn:microsoft.com/office/officeart/2009/layout/CircleArrowProcess"/>
    <dgm:cxn modelId="{A5000EC3-4687-4E50-995A-4B1FF3FB5406}" type="presParOf" srcId="{F7C357D4-0D7D-4ED5-B3E7-B5DF1310EAB4}" destId="{F0DE7FDB-229F-4525-9254-F293F062F3BD}" srcOrd="0" destOrd="0" presId="urn:microsoft.com/office/officeart/2009/layout/CircleArrowProcess"/>
    <dgm:cxn modelId="{2A9B5495-4624-4A5F-B9CC-DA2930034F32}" type="presParOf" srcId="{0AE2DC49-D833-4286-B275-E28CA6EFF89D}" destId="{DB874028-F8F6-4894-9549-1772340D9C24}" srcOrd="3" destOrd="0" presId="urn:microsoft.com/office/officeart/2009/layout/CircleArrowProcess"/>
    <dgm:cxn modelId="{EAAF1EB2-838F-4D37-8165-F054E0835D82}" type="presParOf" srcId="{0AE2DC49-D833-4286-B275-E28CA6EFF89D}" destId="{E9199BF8-A52C-47A1-84DB-05FB6894F041}" srcOrd="4" destOrd="0" presId="urn:microsoft.com/office/officeart/2009/layout/CircleArrowProcess"/>
    <dgm:cxn modelId="{2A3D6355-62D7-4D9A-A813-B0AE317E6BEA}" type="presParOf" srcId="{E9199BF8-A52C-47A1-84DB-05FB6894F041}" destId="{D9C8B52E-2465-4E19-95E2-244F021B3630}" srcOrd="0" destOrd="0" presId="urn:microsoft.com/office/officeart/2009/layout/CircleArrowProcess"/>
    <dgm:cxn modelId="{522FF415-A70B-4103-8B16-5DF8369634B7}" type="presParOf" srcId="{0AE2DC49-D833-4286-B275-E28CA6EFF89D}" destId="{BA3F439E-C44A-4B3A-964E-12BCF4179498}" srcOrd="5" destOrd="0" presId="urn:microsoft.com/office/officeart/2009/layout/CircleArrowProcess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E4392C8-2011-47DF-A9BE-8878FA0AF02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40E7B2-F85E-45E9-9659-D048F87EB84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400" b="1" dirty="0" smtClean="0">
              <a:latin typeface="Calibri" panose="020F0502020204030204" pitchFamily="34" charset="0"/>
            </a:rPr>
            <a:t>KATILDIĞINIZ İÇİN </a:t>
          </a:r>
          <a:r>
            <a:rPr lang="tr-TR" sz="2400" b="1" smtClean="0">
              <a:latin typeface="Calibri" panose="020F0502020204030204" pitchFamily="34" charset="0"/>
            </a:rPr>
            <a:t>TEŞEKKÜR EDERİZ</a:t>
          </a:r>
          <a:endParaRPr lang="tr-TR" sz="2400" dirty="0">
            <a:latin typeface="Calibri" panose="020F0502020204030204" pitchFamily="34" charset="0"/>
          </a:endParaRPr>
        </a:p>
      </dgm:t>
    </dgm:pt>
    <dgm:pt modelId="{808710C3-158E-493D-B4E5-C9C0CAEFD2C8}" type="parTrans" cxnId="{3B2A2FF8-C1B8-4D45-9709-2BB4E8743C35}">
      <dgm:prSet/>
      <dgm:spPr/>
      <dgm:t>
        <a:bodyPr/>
        <a:lstStyle/>
        <a:p>
          <a:endParaRPr lang="tr-TR"/>
        </a:p>
      </dgm:t>
    </dgm:pt>
    <dgm:pt modelId="{0B5B82E5-F8CE-49B0-AE17-85D4051F7756}" type="sibTrans" cxnId="{3B2A2FF8-C1B8-4D45-9709-2BB4E8743C35}">
      <dgm:prSet/>
      <dgm:spPr/>
      <dgm:t>
        <a:bodyPr/>
        <a:lstStyle/>
        <a:p>
          <a:endParaRPr lang="tr-TR"/>
        </a:p>
      </dgm:t>
    </dgm:pt>
    <dgm:pt modelId="{6C7E55C6-27D2-4DD7-8878-E0235789EDE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tr-TR" sz="1800" dirty="0"/>
        </a:p>
      </dgm:t>
    </dgm:pt>
    <dgm:pt modelId="{BDBE3858-EB2A-4BCD-998D-0C22DB2A9A3D}" type="parTrans" cxnId="{B5C6AA53-A8E1-4EDB-B4E0-7CE58792A5A3}">
      <dgm:prSet/>
      <dgm:spPr/>
      <dgm:t>
        <a:bodyPr/>
        <a:lstStyle/>
        <a:p>
          <a:endParaRPr lang="tr-TR"/>
        </a:p>
      </dgm:t>
    </dgm:pt>
    <dgm:pt modelId="{77CAA9F5-B77B-4E85-9215-3169F9D80C38}" type="sibTrans" cxnId="{B5C6AA53-A8E1-4EDB-B4E0-7CE58792A5A3}">
      <dgm:prSet/>
      <dgm:spPr/>
      <dgm:t>
        <a:bodyPr/>
        <a:lstStyle/>
        <a:p>
          <a:endParaRPr lang="tr-TR"/>
        </a:p>
      </dgm:t>
    </dgm:pt>
    <dgm:pt modelId="{AED4ACFD-D912-4DE5-A99B-1CFC876A155B}" type="pres">
      <dgm:prSet presAssocID="{1E4392C8-2011-47DF-A9BE-8878FA0AF02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98BA90-4A58-427A-B8EA-9A85B69C9C76}" type="pres">
      <dgm:prSet presAssocID="{1E4392C8-2011-47DF-A9BE-8878FA0AF025}" presName="ribbon" presStyleLbl="node1" presStyleIdx="0" presStyleCnt="1" custScaleY="135543" custLinFactNeighborX="-130" custLinFactNeighborY="-453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7C055BC3-D7C0-4ECA-A4E6-B9CE5E561F9D}" type="pres">
      <dgm:prSet presAssocID="{1E4392C8-2011-47DF-A9BE-8878FA0AF025}" presName="leftArrowText" presStyleLbl="node1" presStyleIdx="0" presStyleCnt="1" custScaleX="133550" custScaleY="117222" custLinFactX="17510" custLinFactNeighborX="100000" custLinFactNeighborY="2490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06471B-31FA-4EB9-8496-01D3E5EA0605}" type="pres">
      <dgm:prSet presAssocID="{1E4392C8-2011-47DF-A9BE-8878FA0AF025}" presName="rightArrowText" presStyleLbl="node1" presStyleIdx="0" presStyleCnt="1" custScaleX="115561" custLinFactX="-15351" custLinFactNeighborX="-100000" custLinFactNeighborY="-4846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AC11AF2-FE33-459D-89E0-6203A6752E29}" type="presOf" srcId="{1E4392C8-2011-47DF-A9BE-8878FA0AF025}" destId="{AED4ACFD-D912-4DE5-A99B-1CFC876A155B}" srcOrd="0" destOrd="0" presId="urn:microsoft.com/office/officeart/2005/8/layout/arrow6"/>
    <dgm:cxn modelId="{3519327E-F230-4A63-ADB6-AD3DC528E818}" type="presOf" srcId="{DF40E7B2-F85E-45E9-9659-D048F87EB842}" destId="{7C055BC3-D7C0-4ECA-A4E6-B9CE5E561F9D}" srcOrd="0" destOrd="0" presId="urn:microsoft.com/office/officeart/2005/8/layout/arrow6"/>
    <dgm:cxn modelId="{B5C6AA53-A8E1-4EDB-B4E0-7CE58792A5A3}" srcId="{1E4392C8-2011-47DF-A9BE-8878FA0AF025}" destId="{6C7E55C6-27D2-4DD7-8878-E0235789EDE3}" srcOrd="1" destOrd="0" parTransId="{BDBE3858-EB2A-4BCD-998D-0C22DB2A9A3D}" sibTransId="{77CAA9F5-B77B-4E85-9215-3169F9D80C38}"/>
    <dgm:cxn modelId="{A26FC5C5-544C-4D68-B4A5-3CB9378E2E09}" type="presOf" srcId="{6C7E55C6-27D2-4DD7-8878-E0235789EDE3}" destId="{F806471B-31FA-4EB9-8496-01D3E5EA0605}" srcOrd="0" destOrd="0" presId="urn:microsoft.com/office/officeart/2005/8/layout/arrow6"/>
    <dgm:cxn modelId="{3B2A2FF8-C1B8-4D45-9709-2BB4E8743C35}" srcId="{1E4392C8-2011-47DF-A9BE-8878FA0AF025}" destId="{DF40E7B2-F85E-45E9-9659-D048F87EB842}" srcOrd="0" destOrd="0" parTransId="{808710C3-158E-493D-B4E5-C9C0CAEFD2C8}" sibTransId="{0B5B82E5-F8CE-49B0-AE17-85D4051F7756}"/>
    <dgm:cxn modelId="{33066FB1-2E87-4BAB-81D8-9D1F3429977C}" type="presParOf" srcId="{AED4ACFD-D912-4DE5-A99B-1CFC876A155B}" destId="{0598BA90-4A58-427A-B8EA-9A85B69C9C76}" srcOrd="0" destOrd="0" presId="urn:microsoft.com/office/officeart/2005/8/layout/arrow6"/>
    <dgm:cxn modelId="{3003F0EF-D8AE-42E2-B876-DB3535A47FA4}" type="presParOf" srcId="{AED4ACFD-D912-4DE5-A99B-1CFC876A155B}" destId="{7C055BC3-D7C0-4ECA-A4E6-B9CE5E561F9D}" srcOrd="1" destOrd="0" presId="urn:microsoft.com/office/officeart/2005/8/layout/arrow6"/>
    <dgm:cxn modelId="{51A2F821-174C-44CF-91B6-60186FBC8D2C}" type="presParOf" srcId="{AED4ACFD-D912-4DE5-A99B-1CFC876A155B}" destId="{F806471B-31FA-4EB9-8496-01D3E5EA060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C456F-D5BB-48A9-AD67-1FCA9F9E06E1}" type="doc">
      <dgm:prSet loTypeId="urn:microsoft.com/office/officeart/2009/layout/ReverseList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EC8EAE5-91F4-448E-A3DA-870B2E145248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pPr algn="just" rtl="0"/>
          <a:endParaRPr lang="tr-TR" sz="2600" dirty="0" smtClean="0">
            <a:latin typeface="Calibri" panose="020F0502020204030204" pitchFamily="34" charset="0"/>
          </a:endParaRPr>
        </a:p>
        <a:p>
          <a:pPr algn="just" rtl="0"/>
          <a:r>
            <a:rPr lang="en-US" sz="1800" dirty="0" smtClean="0">
              <a:latin typeface="Calibri" panose="020F0502020204030204" pitchFamily="34" charset="0"/>
            </a:rPr>
            <a:t>Ekonomik katkısının yanı </a:t>
          </a:r>
          <a:r>
            <a:rPr lang="en-US" sz="1800" dirty="0" err="1" smtClean="0">
              <a:latin typeface="Calibri" panose="020F0502020204030204" pitchFamily="34" charset="0"/>
            </a:rPr>
            <a:t>sıra</a:t>
          </a:r>
          <a:r>
            <a:rPr lang="en-US" sz="1800" dirty="0" smtClean="0">
              <a:latin typeface="Calibri" panose="020F0502020204030204" pitchFamily="34" charset="0"/>
            </a:rPr>
            <a:t> </a:t>
          </a:r>
          <a:r>
            <a:rPr lang="tr-TR" sz="1800" dirty="0" smtClean="0">
              <a:latin typeface="Calibri" panose="020F0502020204030204" pitchFamily="34" charset="0"/>
            </a:rPr>
            <a:t>4006-</a:t>
          </a:r>
          <a:r>
            <a:rPr lang="en-US" sz="1800" dirty="0" smtClean="0">
              <a:latin typeface="Calibri" panose="020F0502020204030204" pitchFamily="34" charset="0"/>
            </a:rPr>
            <a:t>TÜBİTAK</a:t>
          </a:r>
          <a:r>
            <a:rPr lang="tr-TR" sz="1800" dirty="0" smtClean="0">
              <a:latin typeface="Calibri" panose="020F0502020204030204" pitchFamily="34" charset="0"/>
            </a:rPr>
            <a:t> B</a:t>
          </a:r>
          <a:r>
            <a:rPr lang="en-US" sz="1800" dirty="0" err="1" smtClean="0">
              <a:latin typeface="Calibri" panose="020F0502020204030204" pitchFamily="34" charset="0"/>
            </a:rPr>
            <a:t>ilim</a:t>
          </a:r>
          <a:r>
            <a:rPr lang="tr-TR" sz="1800" dirty="0" smtClean="0">
              <a:latin typeface="Calibri" panose="020F0502020204030204" pitchFamily="34" charset="0"/>
            </a:rPr>
            <a:t> Fuarlarının</a:t>
          </a:r>
          <a:r>
            <a:rPr lang="en-US" sz="1800" dirty="0" smtClean="0">
              <a:latin typeface="Calibri" panose="020F0502020204030204" pitchFamily="34" charset="0"/>
            </a:rPr>
            <a:t> en temel amacı </a:t>
          </a:r>
          <a:r>
            <a:rPr lang="en-US" sz="1800" dirty="0" err="1" smtClean="0">
              <a:latin typeface="Calibri" panose="020F0502020204030204" pitchFamily="34" charset="0"/>
            </a:rPr>
            <a:t>diğer</a:t>
          </a:r>
          <a:r>
            <a:rPr lang="en-US" sz="1800" dirty="0" smtClean="0">
              <a:latin typeface="Calibri" panose="020F0502020204030204" pitchFamily="34" charset="0"/>
            </a:rPr>
            <a:t> </a:t>
          </a:r>
          <a:r>
            <a:rPr lang="tr-TR" sz="1800" dirty="0" smtClean="0">
              <a:latin typeface="Calibri" panose="020F0502020204030204" pitchFamily="34" charset="0"/>
            </a:rPr>
            <a:t>fuarlar</a:t>
          </a:r>
          <a:r>
            <a:rPr lang="en-US" sz="1800" dirty="0" smtClean="0">
              <a:latin typeface="Calibri" panose="020F0502020204030204" pitchFamily="34" charset="0"/>
            </a:rPr>
            <a:t> gibi toplumun geniş kitleleri arasında bilim iletişiminin sağlanması, yaygınlaştırılması,</a:t>
          </a:r>
          <a:r>
            <a:rPr lang="tr-TR" sz="1800" dirty="0" smtClean="0">
              <a:latin typeface="Calibri" panose="020F0502020204030204" pitchFamily="34" charset="0"/>
            </a:rPr>
            <a:t> </a:t>
          </a:r>
          <a:r>
            <a:rPr lang="en-US" sz="1800" dirty="0" smtClean="0">
              <a:latin typeface="Calibri" panose="020F0502020204030204" pitchFamily="34" charset="0"/>
            </a:rPr>
            <a:t>bilim – teknoloji - insan ve güncel yaşam arasındaki etkileşimin kavratılmasıdır</a:t>
          </a:r>
          <a:r>
            <a:rPr lang="tr-TR" sz="1800" dirty="0" smtClean="0">
              <a:latin typeface="Calibri" panose="020F0502020204030204" pitchFamily="34" charset="0"/>
            </a:rPr>
            <a:t>.</a:t>
          </a:r>
          <a:endParaRPr lang="tr-TR" sz="18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61DFB0-0829-42B0-87C3-94BDA3BD9090}" type="parTrans" cxnId="{4F822D61-F64D-4BCD-A206-72BFB7543984}">
      <dgm:prSet/>
      <dgm:spPr/>
      <dgm:t>
        <a:bodyPr/>
        <a:lstStyle/>
        <a:p>
          <a:endParaRPr lang="tr-TR"/>
        </a:p>
      </dgm:t>
    </dgm:pt>
    <dgm:pt modelId="{AA2AE16A-CD89-4E92-B3DA-F5825508FC40}" type="sibTrans" cxnId="{4F822D61-F64D-4BCD-A206-72BFB7543984}">
      <dgm:prSet/>
      <dgm:spPr/>
      <dgm:t>
        <a:bodyPr/>
        <a:lstStyle/>
        <a:p>
          <a:endParaRPr lang="tr-TR"/>
        </a:p>
      </dgm:t>
    </dgm:pt>
    <dgm:pt modelId="{F75C8295-77F9-4DCD-BD01-67420FCB8239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pPr algn="just" rtl="0"/>
          <a:endParaRPr lang="tr-TR" sz="1800" dirty="0" smtClean="0"/>
        </a:p>
        <a:p>
          <a:pPr algn="just" rtl="0"/>
          <a:r>
            <a:rPr lang="en-US" sz="1800" dirty="0" smtClean="0">
              <a:latin typeface="Calibri" panose="020F0502020204030204" pitchFamily="34" charset="0"/>
            </a:rPr>
            <a:t>Türkiye genelinde 2017 yılında desteklenen okul sayısı yaklaşık 6000 civarında olup destek miktarı ise okul başına 5000 Türk Lirası’dır. </a:t>
          </a:r>
          <a:endParaRPr lang="tr-TR" sz="18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1624DA4-98EC-4639-9073-FCDAB3EC612C}" type="parTrans" cxnId="{4E56D87B-9758-4F41-ADCA-C1CC232608E9}">
      <dgm:prSet/>
      <dgm:spPr/>
      <dgm:t>
        <a:bodyPr/>
        <a:lstStyle/>
        <a:p>
          <a:endParaRPr lang="tr-TR"/>
        </a:p>
      </dgm:t>
    </dgm:pt>
    <dgm:pt modelId="{4F78EDD8-5A60-4965-AF70-7274A452C387}" type="sibTrans" cxnId="{4E56D87B-9758-4F41-ADCA-C1CC232608E9}">
      <dgm:prSet/>
      <dgm:spPr/>
      <dgm:t>
        <a:bodyPr/>
        <a:lstStyle/>
        <a:p>
          <a:endParaRPr lang="tr-TR"/>
        </a:p>
      </dgm:t>
    </dgm:pt>
    <dgm:pt modelId="{31CC6552-FCB4-4489-9E9E-2E21C281F1A6}" type="pres">
      <dgm:prSet presAssocID="{2A5C456F-D5BB-48A9-AD67-1FCA9F9E06E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586387A-6D6D-4F81-A88A-9EC344B2254C}" type="pres">
      <dgm:prSet presAssocID="{2A5C456F-D5BB-48A9-AD67-1FCA9F9E06E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30862E-8ED5-4D03-926B-6EED7303BBF5}" type="pres">
      <dgm:prSet presAssocID="{2A5C456F-D5BB-48A9-AD67-1FCA9F9E06E1}" presName="LeftNode" presStyleLbl="bgImgPlace1" presStyleIdx="0" presStyleCnt="2" custScaleX="244709" custLinFactNeighborX="-48501" custLinFactNeighborY="-673">
        <dgm:presLayoutVars>
          <dgm:chMax val="2"/>
          <dgm:chPref val="2"/>
        </dgm:presLayoutVars>
      </dgm:prSet>
      <dgm:spPr/>
      <dgm:t>
        <a:bodyPr/>
        <a:lstStyle/>
        <a:p>
          <a:endParaRPr lang="tr-TR"/>
        </a:p>
      </dgm:t>
    </dgm:pt>
    <dgm:pt modelId="{51636C85-FE4D-4E68-9DF4-799B1DDFA166}" type="pres">
      <dgm:prSet presAssocID="{2A5C456F-D5BB-48A9-AD67-1FCA9F9E06E1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507F3-AE9B-4C41-8F3E-3E147D1CD930}" type="pres">
      <dgm:prSet presAssocID="{2A5C456F-D5BB-48A9-AD67-1FCA9F9E06E1}" presName="RightNode" presStyleLbl="bgImgPlace1" presStyleIdx="1" presStyleCnt="2" custScaleX="139265" custScaleY="101986" custLinFactNeighborX="42155" custLinFactNeighborY="-1547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7EF3853-6A72-46D5-9BF4-C003D611E3C1}" type="pres">
      <dgm:prSet presAssocID="{2A5C456F-D5BB-48A9-AD67-1FCA9F9E06E1}" presName="TopArrow" presStyleLbl="node1" presStyleIdx="0" presStyleCnt="2"/>
      <dgm:spPr>
        <a:solidFill>
          <a:schemeClr val="accent1"/>
        </a:solidFill>
      </dgm:spPr>
      <dgm:t>
        <a:bodyPr/>
        <a:lstStyle/>
        <a:p>
          <a:endParaRPr lang="tr-TR"/>
        </a:p>
      </dgm:t>
    </dgm:pt>
    <dgm:pt modelId="{2329094D-2673-45E0-9D81-90934508704E}" type="pres">
      <dgm:prSet presAssocID="{2A5C456F-D5BB-48A9-AD67-1FCA9F9E06E1}" presName="BottomArrow" presStyleLbl="node1" presStyleIdx="1" presStyleCnt="2"/>
      <dgm:spPr>
        <a:solidFill>
          <a:schemeClr val="accent1"/>
        </a:solidFill>
      </dgm:spPr>
      <dgm:t>
        <a:bodyPr/>
        <a:lstStyle/>
        <a:p>
          <a:endParaRPr lang="tr-TR"/>
        </a:p>
      </dgm:t>
    </dgm:pt>
  </dgm:ptLst>
  <dgm:cxnLst>
    <dgm:cxn modelId="{C612F64F-4316-4BDB-AEB2-6A37211E0C4C}" type="presOf" srcId="{2A5C456F-D5BB-48A9-AD67-1FCA9F9E06E1}" destId="{31CC6552-FCB4-4489-9E9E-2E21C281F1A6}" srcOrd="0" destOrd="0" presId="urn:microsoft.com/office/officeart/2009/layout/ReverseList"/>
    <dgm:cxn modelId="{17DCB1B9-A168-4BC9-BBE8-48224FAF15A0}" type="presOf" srcId="{F75C8295-77F9-4DCD-BD01-67420FCB8239}" destId="{546507F3-AE9B-4C41-8F3E-3E147D1CD930}" srcOrd="1" destOrd="0" presId="urn:microsoft.com/office/officeart/2009/layout/ReverseList"/>
    <dgm:cxn modelId="{214B2E64-7B09-4641-81E3-E3BC811050BE}" type="presOf" srcId="{6EC8EAE5-91F4-448E-A3DA-870B2E145248}" destId="{C586387A-6D6D-4F81-A88A-9EC344B2254C}" srcOrd="0" destOrd="0" presId="urn:microsoft.com/office/officeart/2009/layout/ReverseList"/>
    <dgm:cxn modelId="{4F822D61-F64D-4BCD-A206-72BFB7543984}" srcId="{2A5C456F-D5BB-48A9-AD67-1FCA9F9E06E1}" destId="{6EC8EAE5-91F4-448E-A3DA-870B2E145248}" srcOrd="0" destOrd="0" parTransId="{0E61DFB0-0829-42B0-87C3-94BDA3BD9090}" sibTransId="{AA2AE16A-CD89-4E92-B3DA-F5825508FC40}"/>
    <dgm:cxn modelId="{4E56D87B-9758-4F41-ADCA-C1CC232608E9}" srcId="{2A5C456F-D5BB-48A9-AD67-1FCA9F9E06E1}" destId="{F75C8295-77F9-4DCD-BD01-67420FCB8239}" srcOrd="1" destOrd="0" parTransId="{31624DA4-98EC-4639-9073-FCDAB3EC612C}" sibTransId="{4F78EDD8-5A60-4965-AF70-7274A452C387}"/>
    <dgm:cxn modelId="{EE07D097-B184-47DA-A898-D2F47F73D564}" type="presOf" srcId="{6EC8EAE5-91F4-448E-A3DA-870B2E145248}" destId="{F130862E-8ED5-4D03-926B-6EED7303BBF5}" srcOrd="1" destOrd="0" presId="urn:microsoft.com/office/officeart/2009/layout/ReverseList"/>
    <dgm:cxn modelId="{89267589-F1EE-40DF-B071-DC3F91A28A5D}" type="presOf" srcId="{F75C8295-77F9-4DCD-BD01-67420FCB8239}" destId="{51636C85-FE4D-4E68-9DF4-799B1DDFA166}" srcOrd="0" destOrd="0" presId="urn:microsoft.com/office/officeart/2009/layout/ReverseList"/>
    <dgm:cxn modelId="{DAF85726-4867-48FF-8266-6CCD3DAC4832}" type="presParOf" srcId="{31CC6552-FCB4-4489-9E9E-2E21C281F1A6}" destId="{C586387A-6D6D-4F81-A88A-9EC344B2254C}" srcOrd="0" destOrd="0" presId="urn:microsoft.com/office/officeart/2009/layout/ReverseList"/>
    <dgm:cxn modelId="{8BBBD477-8DB6-445C-9746-42D478DA788C}" type="presParOf" srcId="{31CC6552-FCB4-4489-9E9E-2E21C281F1A6}" destId="{F130862E-8ED5-4D03-926B-6EED7303BBF5}" srcOrd="1" destOrd="0" presId="urn:microsoft.com/office/officeart/2009/layout/ReverseList"/>
    <dgm:cxn modelId="{7CCCD02F-873B-44EC-8E80-A6E05340BAA3}" type="presParOf" srcId="{31CC6552-FCB4-4489-9E9E-2E21C281F1A6}" destId="{51636C85-FE4D-4E68-9DF4-799B1DDFA166}" srcOrd="2" destOrd="0" presId="urn:microsoft.com/office/officeart/2009/layout/ReverseList"/>
    <dgm:cxn modelId="{4E7B6E45-6144-48D3-A653-ED262F469582}" type="presParOf" srcId="{31CC6552-FCB4-4489-9E9E-2E21C281F1A6}" destId="{546507F3-AE9B-4C41-8F3E-3E147D1CD930}" srcOrd="3" destOrd="0" presId="urn:microsoft.com/office/officeart/2009/layout/ReverseList"/>
    <dgm:cxn modelId="{BA1886AD-6B5D-486C-BE9E-1D2982E5F0A6}" type="presParOf" srcId="{31CC6552-FCB4-4489-9E9E-2E21C281F1A6}" destId="{77EF3853-6A72-46D5-9BF4-C003D611E3C1}" srcOrd="4" destOrd="0" presId="urn:microsoft.com/office/officeart/2009/layout/ReverseList"/>
    <dgm:cxn modelId="{5C37349F-FDAD-4192-BF89-4E646BFE39A6}" type="presParOf" srcId="{31CC6552-FCB4-4489-9E9E-2E21C281F1A6}" destId="{2329094D-2673-45E0-9D81-90934508704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7971B2-847A-4CAE-8141-BC3DE176B2C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7AB3FC4-4BFB-4ECB-8849-81AE34F6DEF1}">
      <dgm:prSet custT="1"/>
      <dgm:spPr/>
      <dgm:t>
        <a:bodyPr/>
        <a:lstStyle/>
        <a:p>
          <a:pPr algn="just" rtl="0"/>
          <a:r>
            <a: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4006-TÜBİTAK Bilim Fuarları amacına hizmet ediyor mu?</a:t>
          </a:r>
        </a:p>
        <a:p>
          <a:pPr algn="just" rtl="0"/>
          <a:endParaRPr lang="tr-T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 bağlamda projelerin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uygulamasına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katkılarına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yaşanan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problemlere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yönelik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okul</a:t>
          </a:r>
          <a:r>
            <a: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müdürleri</a:t>
          </a:r>
          <a:r>
            <a:rPr lang="tr-TR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yürütücü</a:t>
          </a:r>
          <a:r>
            <a:rPr lang="tr-TR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ve öğrenci</a:t>
          </a:r>
          <a:r>
            <a: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görüşleri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toplanmıştır.</a:t>
          </a:r>
          <a:endParaRPr lang="tr-TR" sz="2000" dirty="0">
            <a:latin typeface="Calibri" panose="020F0502020204030204" pitchFamily="34" charset="0"/>
          </a:endParaRPr>
        </a:p>
      </dgm:t>
    </dgm:pt>
    <dgm:pt modelId="{14E041C1-3770-4A8D-8FF9-9CAD36AF5BAD}" type="parTrans" cxnId="{87984D8D-4B8C-4505-9449-E99582824DFE}">
      <dgm:prSet/>
      <dgm:spPr/>
      <dgm:t>
        <a:bodyPr/>
        <a:lstStyle/>
        <a:p>
          <a:endParaRPr lang="tr-TR"/>
        </a:p>
      </dgm:t>
    </dgm:pt>
    <dgm:pt modelId="{CBAA80DA-F085-44D9-9658-42366E49D4B3}" type="sibTrans" cxnId="{87984D8D-4B8C-4505-9449-E99582824DFE}">
      <dgm:prSet/>
      <dgm:spPr/>
      <dgm:t>
        <a:bodyPr/>
        <a:lstStyle/>
        <a:p>
          <a:endParaRPr lang="tr-TR"/>
        </a:p>
      </dgm:t>
    </dgm:pt>
    <dgm:pt modelId="{3DC64DA4-E2A3-4294-A04F-E80512ECAA7E}" type="pres">
      <dgm:prSet presAssocID="{447971B2-847A-4CAE-8141-BC3DE176B2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BDA21C2-0E75-40BA-8273-17BC2869D593}" type="pres">
      <dgm:prSet presAssocID="{447971B2-847A-4CAE-8141-BC3DE176B2C9}" presName="dummy" presStyleCnt="0"/>
      <dgm:spPr/>
    </dgm:pt>
    <dgm:pt modelId="{F0127134-3867-4B9E-9ED4-4A4E7B9280E1}" type="pres">
      <dgm:prSet presAssocID="{447971B2-847A-4CAE-8141-BC3DE176B2C9}" presName="linH" presStyleCnt="0"/>
      <dgm:spPr/>
    </dgm:pt>
    <dgm:pt modelId="{AA15AFE2-4F00-436D-9312-9F501F1BE2C0}" type="pres">
      <dgm:prSet presAssocID="{447971B2-847A-4CAE-8141-BC3DE176B2C9}" presName="padding1" presStyleCnt="0"/>
      <dgm:spPr/>
    </dgm:pt>
    <dgm:pt modelId="{F526C9D7-90AD-4C61-BA54-55E3F07CA506}" type="pres">
      <dgm:prSet presAssocID="{67AB3FC4-4BFB-4ECB-8849-81AE34F6DEF1}" presName="linV" presStyleCnt="0"/>
      <dgm:spPr/>
    </dgm:pt>
    <dgm:pt modelId="{1DE375DE-D4D0-44B9-A188-9244AD5B66B3}" type="pres">
      <dgm:prSet presAssocID="{67AB3FC4-4BFB-4ECB-8849-81AE34F6DEF1}" presName="spVertical1" presStyleCnt="0"/>
      <dgm:spPr/>
    </dgm:pt>
    <dgm:pt modelId="{92AA0D92-CCC0-49CC-9B5C-E31E65F57930}" type="pres">
      <dgm:prSet presAssocID="{67AB3FC4-4BFB-4ECB-8849-81AE34F6DEF1}" presName="parTx" presStyleLbl="revTx" presStyleIdx="0" presStyleCnt="1" custScaleX="2000000" custScaleY="167333" custLinFactNeighborX="-77996" custLinFactNeighborY="-524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0553C8-A453-4B23-A47A-F8459C2B1739}" type="pres">
      <dgm:prSet presAssocID="{67AB3FC4-4BFB-4ECB-8849-81AE34F6DEF1}" presName="spVertical2" presStyleCnt="0"/>
      <dgm:spPr/>
    </dgm:pt>
    <dgm:pt modelId="{0E6457C5-DF76-4DD1-ADC4-5E8DD27874D5}" type="pres">
      <dgm:prSet presAssocID="{67AB3FC4-4BFB-4ECB-8849-81AE34F6DEF1}" presName="spVertical3" presStyleCnt="0"/>
      <dgm:spPr/>
    </dgm:pt>
    <dgm:pt modelId="{26E5843A-6D5F-406E-B0A2-E8DD162274E7}" type="pres">
      <dgm:prSet presAssocID="{447971B2-847A-4CAE-8141-BC3DE176B2C9}" presName="padding2" presStyleCnt="0"/>
      <dgm:spPr/>
    </dgm:pt>
    <dgm:pt modelId="{125F76B1-2054-49AF-B29F-1C8E24BD6B9D}" type="pres">
      <dgm:prSet presAssocID="{447971B2-847A-4CAE-8141-BC3DE176B2C9}" presName="negArrow" presStyleCnt="0"/>
      <dgm:spPr/>
    </dgm:pt>
    <dgm:pt modelId="{28B7F5D8-817C-4890-A5AD-1BD20AA1CCE3}" type="pres">
      <dgm:prSet presAssocID="{447971B2-847A-4CAE-8141-BC3DE176B2C9}" presName="backgroundArrow" presStyleLbl="node1" presStyleIdx="0" presStyleCnt="1" custScaleY="121740" custLinFactNeighborX="5352" custLinFactNeighborY="-765"/>
      <dgm:spPr>
        <a:solidFill>
          <a:schemeClr val="bg1"/>
        </a:solidFill>
        <a:ln w="38100">
          <a:solidFill>
            <a:srgbClr val="FF0000"/>
          </a:solidFill>
        </a:ln>
      </dgm:spPr>
    </dgm:pt>
  </dgm:ptLst>
  <dgm:cxnLst>
    <dgm:cxn modelId="{D44B1952-1F29-4679-8536-5924A7AE2043}" type="presOf" srcId="{447971B2-847A-4CAE-8141-BC3DE176B2C9}" destId="{3DC64DA4-E2A3-4294-A04F-E80512ECAA7E}" srcOrd="0" destOrd="0" presId="urn:microsoft.com/office/officeart/2005/8/layout/hProcess3"/>
    <dgm:cxn modelId="{87984D8D-4B8C-4505-9449-E99582824DFE}" srcId="{447971B2-847A-4CAE-8141-BC3DE176B2C9}" destId="{67AB3FC4-4BFB-4ECB-8849-81AE34F6DEF1}" srcOrd="0" destOrd="0" parTransId="{14E041C1-3770-4A8D-8FF9-9CAD36AF5BAD}" sibTransId="{CBAA80DA-F085-44D9-9658-42366E49D4B3}"/>
    <dgm:cxn modelId="{FDE0A7FD-F9A0-4977-912D-0649CADB9684}" type="presOf" srcId="{67AB3FC4-4BFB-4ECB-8849-81AE34F6DEF1}" destId="{92AA0D92-CCC0-49CC-9B5C-E31E65F57930}" srcOrd="0" destOrd="0" presId="urn:microsoft.com/office/officeart/2005/8/layout/hProcess3"/>
    <dgm:cxn modelId="{6CBCECFA-DB1D-4A61-83BF-ABFC193EBBD1}" type="presParOf" srcId="{3DC64DA4-E2A3-4294-A04F-E80512ECAA7E}" destId="{2BDA21C2-0E75-40BA-8273-17BC2869D593}" srcOrd="0" destOrd="0" presId="urn:microsoft.com/office/officeart/2005/8/layout/hProcess3"/>
    <dgm:cxn modelId="{0EE33F9F-1C70-4930-805C-7AD719F6AB52}" type="presParOf" srcId="{3DC64DA4-E2A3-4294-A04F-E80512ECAA7E}" destId="{F0127134-3867-4B9E-9ED4-4A4E7B9280E1}" srcOrd="1" destOrd="0" presId="urn:microsoft.com/office/officeart/2005/8/layout/hProcess3"/>
    <dgm:cxn modelId="{9248D49B-71CC-4F1E-9E3A-6493C7FFEC37}" type="presParOf" srcId="{F0127134-3867-4B9E-9ED4-4A4E7B9280E1}" destId="{AA15AFE2-4F00-436D-9312-9F501F1BE2C0}" srcOrd="0" destOrd="0" presId="urn:microsoft.com/office/officeart/2005/8/layout/hProcess3"/>
    <dgm:cxn modelId="{7478B415-EF36-46B8-9C86-B9AD280562EF}" type="presParOf" srcId="{F0127134-3867-4B9E-9ED4-4A4E7B9280E1}" destId="{F526C9D7-90AD-4C61-BA54-55E3F07CA506}" srcOrd="1" destOrd="0" presId="urn:microsoft.com/office/officeart/2005/8/layout/hProcess3"/>
    <dgm:cxn modelId="{9E38571C-F55E-49DC-B468-E718F5C96D4C}" type="presParOf" srcId="{F526C9D7-90AD-4C61-BA54-55E3F07CA506}" destId="{1DE375DE-D4D0-44B9-A188-9244AD5B66B3}" srcOrd="0" destOrd="0" presId="urn:microsoft.com/office/officeart/2005/8/layout/hProcess3"/>
    <dgm:cxn modelId="{05C4EF24-ABAB-4F88-ACB4-6A5D1C338A0B}" type="presParOf" srcId="{F526C9D7-90AD-4C61-BA54-55E3F07CA506}" destId="{92AA0D92-CCC0-49CC-9B5C-E31E65F57930}" srcOrd="1" destOrd="0" presId="urn:microsoft.com/office/officeart/2005/8/layout/hProcess3"/>
    <dgm:cxn modelId="{9B8B46F2-46C4-4244-AC6A-F08D6AAD0BC2}" type="presParOf" srcId="{F526C9D7-90AD-4C61-BA54-55E3F07CA506}" destId="{380553C8-A453-4B23-A47A-F8459C2B1739}" srcOrd="2" destOrd="0" presId="urn:microsoft.com/office/officeart/2005/8/layout/hProcess3"/>
    <dgm:cxn modelId="{E56D83E1-D717-41FD-8B9C-4682E5D5D393}" type="presParOf" srcId="{F526C9D7-90AD-4C61-BA54-55E3F07CA506}" destId="{0E6457C5-DF76-4DD1-ADC4-5E8DD27874D5}" srcOrd="3" destOrd="0" presId="urn:microsoft.com/office/officeart/2005/8/layout/hProcess3"/>
    <dgm:cxn modelId="{3F56F3A8-4473-4FAF-8CCE-9B01C3564F78}" type="presParOf" srcId="{F0127134-3867-4B9E-9ED4-4A4E7B9280E1}" destId="{26E5843A-6D5F-406E-B0A2-E8DD162274E7}" srcOrd="2" destOrd="0" presId="urn:microsoft.com/office/officeart/2005/8/layout/hProcess3"/>
    <dgm:cxn modelId="{27EA3439-9AC9-4A9D-8F0A-4CACF04D5729}" type="presParOf" srcId="{F0127134-3867-4B9E-9ED4-4A4E7B9280E1}" destId="{125F76B1-2054-49AF-B29F-1C8E24BD6B9D}" srcOrd="3" destOrd="0" presId="urn:microsoft.com/office/officeart/2005/8/layout/hProcess3"/>
    <dgm:cxn modelId="{8DF15B29-D10B-44C4-9027-066BFE22AA0F}" type="presParOf" srcId="{F0127134-3867-4B9E-9ED4-4A4E7B9280E1}" destId="{28B7F5D8-817C-4890-A5AD-1BD20AA1CCE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5C456F-D5BB-48A9-AD67-1FCA9F9E06E1}" type="doc">
      <dgm:prSet loTypeId="urn:microsoft.com/office/officeart/2009/layout/ReverseList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DE71F07-0561-4E27-8521-8F8993249E10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pPr algn="ctr"/>
          <a:endParaRPr lang="tr-TR" sz="2800" dirty="0" smtClean="0"/>
        </a:p>
        <a:p>
          <a:pPr algn="l"/>
          <a:r>
            <a:rPr lang="tr-TR" sz="2000" dirty="0" smtClean="0"/>
            <a:t>Çalışmada veriler nitel araştırma yöntemlerinden yarı yapılandırılmış görüşme formları kullanılarak toplanmıştır (</a:t>
          </a:r>
          <a:r>
            <a:rPr lang="tr-TR" sz="2000" dirty="0" err="1" smtClean="0"/>
            <a:t>Karasar</a:t>
          </a:r>
          <a:r>
            <a:rPr lang="tr-TR" sz="2000" dirty="0" smtClean="0"/>
            <a:t>, 1998). </a:t>
          </a:r>
          <a:endParaRPr lang="tr-TR" sz="2000" dirty="0"/>
        </a:p>
      </dgm:t>
    </dgm:pt>
    <dgm:pt modelId="{AC281B03-96AA-4EEB-AFB8-164A6B13F224}" type="parTrans" cxnId="{DEF2180A-116F-45B0-A0B8-EC0067168D8D}">
      <dgm:prSet/>
      <dgm:spPr/>
      <dgm:t>
        <a:bodyPr/>
        <a:lstStyle/>
        <a:p>
          <a:endParaRPr lang="tr-TR"/>
        </a:p>
      </dgm:t>
    </dgm:pt>
    <dgm:pt modelId="{8E613C93-C3FD-46CE-A3CE-A79118DE3EC5}" type="sibTrans" cxnId="{DEF2180A-116F-45B0-A0B8-EC0067168D8D}">
      <dgm:prSet/>
      <dgm:spPr/>
      <dgm:t>
        <a:bodyPr/>
        <a:lstStyle/>
        <a:p>
          <a:endParaRPr lang="tr-TR"/>
        </a:p>
      </dgm:t>
    </dgm:pt>
    <dgm:pt modelId="{BC82F5FF-0A29-4A24-9DB4-3BDA6B2FA49C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pPr algn="l" rtl="0"/>
          <a:r>
            <a:rPr lang="tr-TR" sz="2000" dirty="0" smtClean="0"/>
            <a:t>Çalışmada 2 ilden toplam 178 okul müdürü ve proje yöneticisine öte yandan Kahramanmaraş ilinde bulunan 17 ortaokul ve liseden toplam 192 öğrenciye ulaşılmıştır. </a:t>
          </a:r>
          <a:endParaRPr lang="tr-TR" sz="2000" dirty="0"/>
        </a:p>
      </dgm:t>
    </dgm:pt>
    <dgm:pt modelId="{7EAA3055-0DCF-4277-9C15-DF4A7F806D22}" type="parTrans" cxnId="{99A317A3-8792-4F9E-9AA9-FD3E6890C407}">
      <dgm:prSet/>
      <dgm:spPr/>
      <dgm:t>
        <a:bodyPr/>
        <a:lstStyle/>
        <a:p>
          <a:endParaRPr lang="tr-TR"/>
        </a:p>
      </dgm:t>
    </dgm:pt>
    <dgm:pt modelId="{FFDF429D-CA92-43DB-A5DF-EA3F1FB28783}" type="sibTrans" cxnId="{99A317A3-8792-4F9E-9AA9-FD3E6890C407}">
      <dgm:prSet/>
      <dgm:spPr/>
      <dgm:t>
        <a:bodyPr/>
        <a:lstStyle/>
        <a:p>
          <a:endParaRPr lang="tr-TR"/>
        </a:p>
      </dgm:t>
    </dgm:pt>
    <dgm:pt modelId="{31CC6552-FCB4-4489-9E9E-2E21C281F1A6}" type="pres">
      <dgm:prSet presAssocID="{2A5C456F-D5BB-48A9-AD67-1FCA9F9E06E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586387A-6D6D-4F81-A88A-9EC344B2254C}" type="pres">
      <dgm:prSet presAssocID="{2A5C456F-D5BB-48A9-AD67-1FCA9F9E06E1}" presName="LeftText" presStyleLbl="revTx" presStyleIdx="0" presStyleCnt="0">
        <dgm:presLayoutVars>
          <dgm:bulletEnabled val="1"/>
        </dgm:presLayoutVars>
      </dgm:prSet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F130862E-8ED5-4D03-926B-6EED7303BBF5}" type="pres">
      <dgm:prSet presAssocID="{2A5C456F-D5BB-48A9-AD67-1FCA9F9E06E1}" presName="LeftNode" presStyleLbl="bgImgPlace1" presStyleIdx="0" presStyleCnt="2" custScaleX="174659" custLinFactNeighborX="-44816" custLinFactNeighborY="-313">
        <dgm:presLayoutVars>
          <dgm:chMax val="2"/>
          <dgm:chPref val="2"/>
        </dgm:presLayoutVars>
      </dgm:prSet>
      <dgm:spPr/>
      <dgm:t>
        <a:bodyPr/>
        <a:lstStyle/>
        <a:p>
          <a:endParaRPr lang="tr-TR"/>
        </a:p>
      </dgm:t>
    </dgm:pt>
    <dgm:pt modelId="{51636C85-FE4D-4E68-9DF4-799B1DDFA166}" type="pres">
      <dgm:prSet presAssocID="{2A5C456F-D5BB-48A9-AD67-1FCA9F9E06E1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507F3-AE9B-4C41-8F3E-3E147D1CD930}" type="pres">
      <dgm:prSet presAssocID="{2A5C456F-D5BB-48A9-AD67-1FCA9F9E06E1}" presName="RightNode" presStyleLbl="bgImgPlace1" presStyleIdx="1" presStyleCnt="2" custScaleX="174659" custLinFactNeighborX="35778" custLinFactNeighborY="38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7EF3853-6A72-46D5-9BF4-C003D611E3C1}" type="pres">
      <dgm:prSet presAssocID="{2A5C456F-D5BB-48A9-AD67-1FCA9F9E06E1}" presName="TopArrow" presStyleLbl="node1" presStyleIdx="0" presStyleCnt="2"/>
      <dgm:spPr>
        <a:solidFill>
          <a:schemeClr val="accent1"/>
        </a:solidFill>
      </dgm:spPr>
      <dgm:t>
        <a:bodyPr/>
        <a:lstStyle/>
        <a:p>
          <a:endParaRPr lang="tr-TR"/>
        </a:p>
      </dgm:t>
    </dgm:pt>
    <dgm:pt modelId="{2329094D-2673-45E0-9D81-90934508704E}" type="pres">
      <dgm:prSet presAssocID="{2A5C456F-D5BB-48A9-AD67-1FCA9F9E06E1}" presName="BottomArrow" presStyleLbl="node1" presStyleIdx="1" presStyleCnt="2"/>
      <dgm:spPr>
        <a:solidFill>
          <a:schemeClr val="accent1"/>
        </a:solidFill>
      </dgm:spPr>
      <dgm:t>
        <a:bodyPr/>
        <a:lstStyle/>
        <a:p>
          <a:endParaRPr lang="tr-TR"/>
        </a:p>
      </dgm:t>
    </dgm:pt>
  </dgm:ptLst>
  <dgm:cxnLst>
    <dgm:cxn modelId="{1E41564A-C111-49FD-ABC5-00C75F9E4F56}" type="presOf" srcId="{BC82F5FF-0A29-4A24-9DB4-3BDA6B2FA49C}" destId="{51636C85-FE4D-4E68-9DF4-799B1DDFA166}" srcOrd="0" destOrd="0" presId="urn:microsoft.com/office/officeart/2009/layout/ReverseList"/>
    <dgm:cxn modelId="{D011FE22-A59D-491F-938F-A34B9269D7BA}" type="presOf" srcId="{BC82F5FF-0A29-4A24-9DB4-3BDA6B2FA49C}" destId="{546507F3-AE9B-4C41-8F3E-3E147D1CD930}" srcOrd="1" destOrd="0" presId="urn:microsoft.com/office/officeart/2009/layout/ReverseList"/>
    <dgm:cxn modelId="{6D8EBB24-D078-4203-8B00-D020A2FE97D3}" type="presOf" srcId="{CDE71F07-0561-4E27-8521-8F8993249E10}" destId="{F130862E-8ED5-4D03-926B-6EED7303BBF5}" srcOrd="1" destOrd="0" presId="urn:microsoft.com/office/officeart/2009/layout/ReverseList"/>
    <dgm:cxn modelId="{99A317A3-8792-4F9E-9AA9-FD3E6890C407}" srcId="{2A5C456F-D5BB-48A9-AD67-1FCA9F9E06E1}" destId="{BC82F5FF-0A29-4A24-9DB4-3BDA6B2FA49C}" srcOrd="1" destOrd="0" parTransId="{7EAA3055-0DCF-4277-9C15-DF4A7F806D22}" sibTransId="{FFDF429D-CA92-43DB-A5DF-EA3F1FB28783}"/>
    <dgm:cxn modelId="{A290D7CE-79A7-4CAA-B121-77A36E509D0F}" type="presOf" srcId="{CDE71F07-0561-4E27-8521-8F8993249E10}" destId="{C586387A-6D6D-4F81-A88A-9EC344B2254C}" srcOrd="0" destOrd="0" presId="urn:microsoft.com/office/officeart/2009/layout/ReverseList"/>
    <dgm:cxn modelId="{A7BFE21D-3007-45DD-9DA8-80309375B5FE}" type="presOf" srcId="{2A5C456F-D5BB-48A9-AD67-1FCA9F9E06E1}" destId="{31CC6552-FCB4-4489-9E9E-2E21C281F1A6}" srcOrd="0" destOrd="0" presId="urn:microsoft.com/office/officeart/2009/layout/ReverseList"/>
    <dgm:cxn modelId="{DEF2180A-116F-45B0-A0B8-EC0067168D8D}" srcId="{2A5C456F-D5BB-48A9-AD67-1FCA9F9E06E1}" destId="{CDE71F07-0561-4E27-8521-8F8993249E10}" srcOrd="0" destOrd="0" parTransId="{AC281B03-96AA-4EEB-AFB8-164A6B13F224}" sibTransId="{8E613C93-C3FD-46CE-A3CE-A79118DE3EC5}"/>
    <dgm:cxn modelId="{A6B67070-C331-4748-9B61-06AF70E15E59}" type="presParOf" srcId="{31CC6552-FCB4-4489-9E9E-2E21C281F1A6}" destId="{C586387A-6D6D-4F81-A88A-9EC344B2254C}" srcOrd="0" destOrd="0" presId="urn:microsoft.com/office/officeart/2009/layout/ReverseList"/>
    <dgm:cxn modelId="{E61E5C89-00D5-4489-AB77-E30FABFBAC68}" type="presParOf" srcId="{31CC6552-FCB4-4489-9E9E-2E21C281F1A6}" destId="{F130862E-8ED5-4D03-926B-6EED7303BBF5}" srcOrd="1" destOrd="0" presId="urn:microsoft.com/office/officeart/2009/layout/ReverseList"/>
    <dgm:cxn modelId="{436647C5-997E-4447-B97A-08CEAB21C38C}" type="presParOf" srcId="{31CC6552-FCB4-4489-9E9E-2E21C281F1A6}" destId="{51636C85-FE4D-4E68-9DF4-799B1DDFA166}" srcOrd="2" destOrd="0" presId="urn:microsoft.com/office/officeart/2009/layout/ReverseList"/>
    <dgm:cxn modelId="{8EA115AB-D360-4C43-9FC0-35C63D780B87}" type="presParOf" srcId="{31CC6552-FCB4-4489-9E9E-2E21C281F1A6}" destId="{546507F3-AE9B-4C41-8F3E-3E147D1CD930}" srcOrd="3" destOrd="0" presId="urn:microsoft.com/office/officeart/2009/layout/ReverseList"/>
    <dgm:cxn modelId="{B458C953-C67B-4A8B-977E-DA1FAC0CE04F}" type="presParOf" srcId="{31CC6552-FCB4-4489-9E9E-2E21C281F1A6}" destId="{77EF3853-6A72-46D5-9BF4-C003D611E3C1}" srcOrd="4" destOrd="0" presId="urn:microsoft.com/office/officeart/2009/layout/ReverseList"/>
    <dgm:cxn modelId="{42521B66-0727-4A41-9FCC-075C90462265}" type="presParOf" srcId="{31CC6552-FCB4-4489-9E9E-2E21C281F1A6}" destId="{2329094D-2673-45E0-9D81-90934508704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FCC7B3-53DF-4D93-B174-005F29FA37D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68B1C4-4F14-45F6-ADF1-87792733697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projesi size ne ifade ediyor?</a:t>
          </a:r>
          <a:endParaRPr lang="tr-TR" sz="1800" dirty="0">
            <a:solidFill>
              <a:schemeClr val="tx1"/>
            </a:solidFill>
          </a:endParaRPr>
        </a:p>
      </dgm:t>
    </dgm:pt>
    <dgm:pt modelId="{FE8F7CBB-9479-45BF-8B7F-520593519FD3}" type="parTrans" cxnId="{AB94D368-14E6-4C27-B875-5CFFE0B885B9}">
      <dgm:prSet/>
      <dgm:spPr/>
      <dgm:t>
        <a:bodyPr/>
        <a:lstStyle/>
        <a:p>
          <a:endParaRPr lang="tr-TR"/>
        </a:p>
      </dgm:t>
    </dgm:pt>
    <dgm:pt modelId="{92068327-1BA3-4DED-8329-BD68BFDCFA0A}" type="sibTrans" cxnId="{AB94D368-14E6-4C27-B875-5CFFE0B885B9}">
      <dgm:prSet/>
      <dgm:spPr/>
      <dgm:t>
        <a:bodyPr/>
        <a:lstStyle/>
        <a:p>
          <a:endParaRPr lang="tr-TR"/>
        </a:p>
      </dgm:t>
    </dgm:pt>
    <dgm:pt modelId="{44C1A74A-D1DE-4B81-9948-75FE3C94EE6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projesi çalıştığınız okula ekonomik katkının yanında nasıl bir katkı sağlamaktadır? </a:t>
          </a:r>
          <a:endParaRPr lang="tr-TR" sz="1800" dirty="0">
            <a:solidFill>
              <a:schemeClr val="tx1"/>
            </a:solidFill>
          </a:endParaRPr>
        </a:p>
      </dgm:t>
    </dgm:pt>
    <dgm:pt modelId="{F6A046D9-8011-4294-9193-2621607931B5}" type="parTrans" cxnId="{9DE18246-0553-4465-8DB9-95DAB2623C72}">
      <dgm:prSet/>
      <dgm:spPr/>
      <dgm:t>
        <a:bodyPr/>
        <a:lstStyle/>
        <a:p>
          <a:endParaRPr lang="tr-TR"/>
        </a:p>
      </dgm:t>
    </dgm:pt>
    <dgm:pt modelId="{37734058-17DF-40D5-BE19-4E812AAC6356}" type="sibTrans" cxnId="{9DE18246-0553-4465-8DB9-95DAB2623C72}">
      <dgm:prSet/>
      <dgm:spPr/>
      <dgm:t>
        <a:bodyPr/>
        <a:lstStyle/>
        <a:p>
          <a:endParaRPr lang="tr-TR"/>
        </a:p>
      </dgm:t>
    </dgm:pt>
    <dgm:pt modelId="{99F9F890-8CC2-4BC8-AE74-F616042CC00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projesi okulunuzdaki öğrencilere nasıl bir katkı sağlamaktadır? </a:t>
          </a:r>
          <a:endParaRPr lang="tr-TR" sz="1800" dirty="0">
            <a:solidFill>
              <a:schemeClr val="tx1"/>
            </a:solidFill>
          </a:endParaRPr>
        </a:p>
      </dgm:t>
    </dgm:pt>
    <dgm:pt modelId="{804D1C12-FCCB-4E5F-B26A-8C641BD7968A}" type="parTrans" cxnId="{46543A5C-F1A7-45CF-B0BD-ACD6991EF855}">
      <dgm:prSet/>
      <dgm:spPr/>
      <dgm:t>
        <a:bodyPr/>
        <a:lstStyle/>
        <a:p>
          <a:endParaRPr lang="tr-TR"/>
        </a:p>
      </dgm:t>
    </dgm:pt>
    <dgm:pt modelId="{0C471098-1D40-4131-B1FF-45FD6B36A96D}" type="sibTrans" cxnId="{46543A5C-F1A7-45CF-B0BD-ACD6991EF855}">
      <dgm:prSet/>
      <dgm:spPr/>
      <dgm:t>
        <a:bodyPr/>
        <a:lstStyle/>
        <a:p>
          <a:endParaRPr lang="tr-TR"/>
        </a:p>
      </dgm:t>
    </dgm:pt>
    <dgm:pt modelId="{C7B120DA-756A-4BB0-997A-0AC1DE3023D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projesi okulunuzda çalışan öğretmenlere nasıl bir katkı sağlamaktadır? </a:t>
          </a:r>
          <a:endParaRPr lang="tr-TR" sz="1800" dirty="0">
            <a:solidFill>
              <a:schemeClr val="tx1"/>
            </a:solidFill>
          </a:endParaRPr>
        </a:p>
      </dgm:t>
    </dgm:pt>
    <dgm:pt modelId="{EBC56058-B9AB-4F40-96DF-CA194FB4A6A4}" type="parTrans" cxnId="{60398441-BE15-4C73-913A-97D216AE4F49}">
      <dgm:prSet/>
      <dgm:spPr/>
      <dgm:t>
        <a:bodyPr/>
        <a:lstStyle/>
        <a:p>
          <a:endParaRPr lang="tr-TR"/>
        </a:p>
      </dgm:t>
    </dgm:pt>
    <dgm:pt modelId="{329671CB-9D1B-4242-8F49-9BBCCAB2E751}" type="sibTrans" cxnId="{60398441-BE15-4C73-913A-97D216AE4F49}">
      <dgm:prSet/>
      <dgm:spPr/>
      <dgm:t>
        <a:bodyPr/>
        <a:lstStyle/>
        <a:p>
          <a:endParaRPr lang="tr-TR"/>
        </a:p>
      </dgm:t>
    </dgm:pt>
    <dgm:pt modelId="{7438AE10-21F1-48B3-8E7A-2439F51D735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projesi okulunuzdaki bulunan öğrencilerin velilerinin eğitime katılımına katkıda bulunuyor mu?</a:t>
          </a:r>
          <a:endParaRPr lang="tr-TR" sz="1800" dirty="0">
            <a:solidFill>
              <a:schemeClr val="tx1"/>
            </a:solidFill>
          </a:endParaRPr>
        </a:p>
      </dgm:t>
    </dgm:pt>
    <dgm:pt modelId="{475F2449-A4C3-4461-AEF5-CFA15D2A7B48}" type="parTrans" cxnId="{35F9F09F-52F3-4F0C-8041-E15383AB170F}">
      <dgm:prSet/>
      <dgm:spPr/>
      <dgm:t>
        <a:bodyPr/>
        <a:lstStyle/>
        <a:p>
          <a:endParaRPr lang="tr-TR"/>
        </a:p>
      </dgm:t>
    </dgm:pt>
    <dgm:pt modelId="{60E37A4B-C0C7-4CC3-878D-1ED9D16BC88F}" type="sibTrans" cxnId="{35F9F09F-52F3-4F0C-8041-E15383AB170F}">
      <dgm:prSet/>
      <dgm:spPr/>
      <dgm:t>
        <a:bodyPr/>
        <a:lstStyle/>
        <a:p>
          <a:endParaRPr lang="tr-TR"/>
        </a:p>
      </dgm:t>
    </dgm:pt>
    <dgm:pt modelId="{0262BF76-5046-4030-A89F-6DD54E06C76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 sürecinde karşılaştığınız sorunlar nelerdir?</a:t>
          </a:r>
          <a:endParaRPr lang="tr-TR" sz="1800" dirty="0">
            <a:solidFill>
              <a:schemeClr val="tx1"/>
            </a:solidFill>
          </a:endParaRPr>
        </a:p>
      </dgm:t>
    </dgm:pt>
    <dgm:pt modelId="{A1CC25C7-0B7F-4EA3-921B-715004AA57F1}" type="parTrans" cxnId="{9693B31A-2AD4-4173-91E0-AB79EB226FBF}">
      <dgm:prSet/>
      <dgm:spPr/>
      <dgm:t>
        <a:bodyPr/>
        <a:lstStyle/>
        <a:p>
          <a:endParaRPr lang="tr-TR"/>
        </a:p>
      </dgm:t>
    </dgm:pt>
    <dgm:pt modelId="{7ADCDD95-AF2F-4BAA-B24D-4B3BE509B869}" type="sibTrans" cxnId="{9693B31A-2AD4-4173-91E0-AB79EB226FBF}">
      <dgm:prSet/>
      <dgm:spPr/>
      <dgm:t>
        <a:bodyPr/>
        <a:lstStyle/>
        <a:p>
          <a:endParaRPr lang="tr-TR"/>
        </a:p>
      </dgm:t>
    </dgm:pt>
    <dgm:pt modelId="{28A42B70-D5D5-4024-99FA-00E09CE83EE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800" dirty="0" smtClean="0">
              <a:solidFill>
                <a:schemeClr val="tx1"/>
              </a:solidFill>
            </a:rPr>
            <a:t>4006-TÜBİTAK projesine seneye tekrar katılmak ister misiniz? </a:t>
          </a:r>
          <a:endParaRPr lang="tr-TR" sz="1800" dirty="0">
            <a:solidFill>
              <a:schemeClr val="tx1"/>
            </a:solidFill>
          </a:endParaRPr>
        </a:p>
      </dgm:t>
    </dgm:pt>
    <dgm:pt modelId="{7A73D52F-218F-446D-BF21-5104617A2FBF}" type="parTrans" cxnId="{A3419276-6F96-46E6-BCD4-94550DC06951}">
      <dgm:prSet/>
      <dgm:spPr/>
      <dgm:t>
        <a:bodyPr/>
        <a:lstStyle/>
        <a:p>
          <a:endParaRPr lang="tr-TR"/>
        </a:p>
      </dgm:t>
    </dgm:pt>
    <dgm:pt modelId="{910AA8C3-AACA-483C-85B2-9F88244D94ED}" type="sibTrans" cxnId="{A3419276-6F96-46E6-BCD4-94550DC06951}">
      <dgm:prSet/>
      <dgm:spPr/>
      <dgm:t>
        <a:bodyPr/>
        <a:lstStyle/>
        <a:p>
          <a:endParaRPr lang="tr-TR"/>
        </a:p>
      </dgm:t>
    </dgm:pt>
    <dgm:pt modelId="{5B64E8D7-09A9-490B-97DE-28F8F28F26CD}" type="pres">
      <dgm:prSet presAssocID="{78FCC7B3-53DF-4D93-B174-005F29FA3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4D554C0-C0A4-4F86-BEFB-23A67DDFFEBD}" type="pres">
      <dgm:prSet presAssocID="{28A42B70-D5D5-4024-99FA-00E09CE83EE3}" presName="boxAndChildren" presStyleCnt="0"/>
      <dgm:spPr/>
    </dgm:pt>
    <dgm:pt modelId="{D436B091-B0B5-4AF5-A97E-CE5196A9213C}" type="pres">
      <dgm:prSet presAssocID="{28A42B70-D5D5-4024-99FA-00E09CE83EE3}" presName="parentTextBox" presStyleLbl="node1" presStyleIdx="0" presStyleCnt="7" custLinFactNeighborX="413" custLinFactNeighborY="31353"/>
      <dgm:spPr/>
      <dgm:t>
        <a:bodyPr/>
        <a:lstStyle/>
        <a:p>
          <a:endParaRPr lang="tr-TR"/>
        </a:p>
      </dgm:t>
    </dgm:pt>
    <dgm:pt modelId="{F5D9FF05-5013-4BDB-B7C6-05089BB83E67}" type="pres">
      <dgm:prSet presAssocID="{7ADCDD95-AF2F-4BAA-B24D-4B3BE509B869}" presName="sp" presStyleCnt="0"/>
      <dgm:spPr/>
    </dgm:pt>
    <dgm:pt modelId="{8594CEEE-AA79-48EE-934C-81A5482AA997}" type="pres">
      <dgm:prSet presAssocID="{0262BF76-5046-4030-A89F-6DD54E06C767}" presName="arrowAndChildren" presStyleCnt="0"/>
      <dgm:spPr/>
    </dgm:pt>
    <dgm:pt modelId="{0CF9C071-99B0-4223-AFAA-952B3D16F172}" type="pres">
      <dgm:prSet presAssocID="{0262BF76-5046-4030-A89F-6DD54E06C767}" presName="parentTextArrow" presStyleLbl="node1" presStyleIdx="1" presStyleCnt="7"/>
      <dgm:spPr/>
      <dgm:t>
        <a:bodyPr/>
        <a:lstStyle/>
        <a:p>
          <a:endParaRPr lang="tr-TR"/>
        </a:p>
      </dgm:t>
    </dgm:pt>
    <dgm:pt modelId="{E64F3BF9-0EE9-422A-886C-6C97C002A420}" type="pres">
      <dgm:prSet presAssocID="{60E37A4B-C0C7-4CC3-878D-1ED9D16BC88F}" presName="sp" presStyleCnt="0"/>
      <dgm:spPr/>
    </dgm:pt>
    <dgm:pt modelId="{26C06216-2CB8-4C51-8C65-848D80BFAA1E}" type="pres">
      <dgm:prSet presAssocID="{7438AE10-21F1-48B3-8E7A-2439F51D735D}" presName="arrowAndChildren" presStyleCnt="0"/>
      <dgm:spPr/>
    </dgm:pt>
    <dgm:pt modelId="{54D6EA10-D987-4463-B581-1F27595F28AA}" type="pres">
      <dgm:prSet presAssocID="{7438AE10-21F1-48B3-8E7A-2439F51D735D}" presName="parentTextArrow" presStyleLbl="node1" presStyleIdx="2" presStyleCnt="7"/>
      <dgm:spPr/>
      <dgm:t>
        <a:bodyPr/>
        <a:lstStyle/>
        <a:p>
          <a:endParaRPr lang="tr-TR"/>
        </a:p>
      </dgm:t>
    </dgm:pt>
    <dgm:pt modelId="{E90A2D64-B881-4432-BB95-46448C93E22B}" type="pres">
      <dgm:prSet presAssocID="{329671CB-9D1B-4242-8F49-9BBCCAB2E751}" presName="sp" presStyleCnt="0"/>
      <dgm:spPr/>
    </dgm:pt>
    <dgm:pt modelId="{D317E1A2-5C5B-43C3-ABFC-968A14DB0C81}" type="pres">
      <dgm:prSet presAssocID="{C7B120DA-756A-4BB0-997A-0AC1DE3023DE}" presName="arrowAndChildren" presStyleCnt="0"/>
      <dgm:spPr/>
    </dgm:pt>
    <dgm:pt modelId="{568E26CB-BF60-4206-B4F9-770F2512939A}" type="pres">
      <dgm:prSet presAssocID="{C7B120DA-756A-4BB0-997A-0AC1DE3023DE}" presName="parentTextArrow" presStyleLbl="node1" presStyleIdx="3" presStyleCnt="7" custLinFactNeighborY="4745"/>
      <dgm:spPr/>
      <dgm:t>
        <a:bodyPr/>
        <a:lstStyle/>
        <a:p>
          <a:endParaRPr lang="tr-TR"/>
        </a:p>
      </dgm:t>
    </dgm:pt>
    <dgm:pt modelId="{8EA0A852-D480-4838-8F62-A3A527B923CB}" type="pres">
      <dgm:prSet presAssocID="{0C471098-1D40-4131-B1FF-45FD6B36A96D}" presName="sp" presStyleCnt="0"/>
      <dgm:spPr/>
    </dgm:pt>
    <dgm:pt modelId="{AF1CF9A8-494B-4E08-9F99-F49E922D57EA}" type="pres">
      <dgm:prSet presAssocID="{99F9F890-8CC2-4BC8-AE74-F616042CC00D}" presName="arrowAndChildren" presStyleCnt="0"/>
      <dgm:spPr/>
    </dgm:pt>
    <dgm:pt modelId="{E654B552-3CB4-43C6-88D9-3E20A82944BA}" type="pres">
      <dgm:prSet presAssocID="{99F9F890-8CC2-4BC8-AE74-F616042CC00D}" presName="parentTextArrow" presStyleLbl="node1" presStyleIdx="4" presStyleCnt="7"/>
      <dgm:spPr/>
      <dgm:t>
        <a:bodyPr/>
        <a:lstStyle/>
        <a:p>
          <a:endParaRPr lang="tr-TR"/>
        </a:p>
      </dgm:t>
    </dgm:pt>
    <dgm:pt modelId="{7225398E-FDC8-4D90-8CBA-7D11708CC9C6}" type="pres">
      <dgm:prSet presAssocID="{37734058-17DF-40D5-BE19-4E812AAC6356}" presName="sp" presStyleCnt="0"/>
      <dgm:spPr/>
    </dgm:pt>
    <dgm:pt modelId="{5B296D81-8457-44ED-AD63-82F0406B589A}" type="pres">
      <dgm:prSet presAssocID="{44C1A74A-D1DE-4B81-9948-75FE3C94EE68}" presName="arrowAndChildren" presStyleCnt="0"/>
      <dgm:spPr/>
    </dgm:pt>
    <dgm:pt modelId="{6B1CF552-5BE0-4FD7-9CB0-03D23B654A57}" type="pres">
      <dgm:prSet presAssocID="{44C1A74A-D1DE-4B81-9948-75FE3C94EE68}" presName="parentTextArrow" presStyleLbl="node1" presStyleIdx="5" presStyleCnt="7"/>
      <dgm:spPr/>
      <dgm:t>
        <a:bodyPr/>
        <a:lstStyle/>
        <a:p>
          <a:endParaRPr lang="tr-TR"/>
        </a:p>
      </dgm:t>
    </dgm:pt>
    <dgm:pt modelId="{A1736A32-4758-4FA3-9B40-C3CC25F591D1}" type="pres">
      <dgm:prSet presAssocID="{92068327-1BA3-4DED-8329-BD68BFDCFA0A}" presName="sp" presStyleCnt="0"/>
      <dgm:spPr/>
    </dgm:pt>
    <dgm:pt modelId="{833000A5-C198-46B7-9112-5941201DCEAF}" type="pres">
      <dgm:prSet presAssocID="{9868B1C4-4F14-45F6-ADF1-877927336974}" presName="arrowAndChildren" presStyleCnt="0"/>
      <dgm:spPr/>
    </dgm:pt>
    <dgm:pt modelId="{CEB774B0-D931-4623-B4C7-B92C06F93C86}" type="pres">
      <dgm:prSet presAssocID="{9868B1C4-4F14-45F6-ADF1-877927336974}" presName="parentTextArrow" presStyleLbl="node1" presStyleIdx="6" presStyleCnt="7" custLinFactNeighborX="5074" custLinFactNeighborY="-36606"/>
      <dgm:spPr/>
      <dgm:t>
        <a:bodyPr/>
        <a:lstStyle/>
        <a:p>
          <a:endParaRPr lang="tr-TR"/>
        </a:p>
      </dgm:t>
    </dgm:pt>
  </dgm:ptLst>
  <dgm:cxnLst>
    <dgm:cxn modelId="{684DD976-76C1-488B-BE2F-38160B6F1573}" type="presOf" srcId="{44C1A74A-D1DE-4B81-9948-75FE3C94EE68}" destId="{6B1CF552-5BE0-4FD7-9CB0-03D23B654A57}" srcOrd="0" destOrd="0" presId="urn:microsoft.com/office/officeart/2005/8/layout/process4"/>
    <dgm:cxn modelId="{60398441-BE15-4C73-913A-97D216AE4F49}" srcId="{78FCC7B3-53DF-4D93-B174-005F29FA37D7}" destId="{C7B120DA-756A-4BB0-997A-0AC1DE3023DE}" srcOrd="3" destOrd="0" parTransId="{EBC56058-B9AB-4F40-96DF-CA194FB4A6A4}" sibTransId="{329671CB-9D1B-4242-8F49-9BBCCAB2E751}"/>
    <dgm:cxn modelId="{8874A3E3-5D35-4BFE-88C4-BCDC3455C4AE}" type="presOf" srcId="{0262BF76-5046-4030-A89F-6DD54E06C767}" destId="{0CF9C071-99B0-4223-AFAA-952B3D16F172}" srcOrd="0" destOrd="0" presId="urn:microsoft.com/office/officeart/2005/8/layout/process4"/>
    <dgm:cxn modelId="{9693B31A-2AD4-4173-91E0-AB79EB226FBF}" srcId="{78FCC7B3-53DF-4D93-B174-005F29FA37D7}" destId="{0262BF76-5046-4030-A89F-6DD54E06C767}" srcOrd="5" destOrd="0" parTransId="{A1CC25C7-0B7F-4EA3-921B-715004AA57F1}" sibTransId="{7ADCDD95-AF2F-4BAA-B24D-4B3BE509B869}"/>
    <dgm:cxn modelId="{35F9F09F-52F3-4F0C-8041-E15383AB170F}" srcId="{78FCC7B3-53DF-4D93-B174-005F29FA37D7}" destId="{7438AE10-21F1-48B3-8E7A-2439F51D735D}" srcOrd="4" destOrd="0" parTransId="{475F2449-A4C3-4461-AEF5-CFA15D2A7B48}" sibTransId="{60E37A4B-C0C7-4CC3-878D-1ED9D16BC88F}"/>
    <dgm:cxn modelId="{52AB7A6A-7338-49DE-8A76-C5636A760B7A}" type="presOf" srcId="{28A42B70-D5D5-4024-99FA-00E09CE83EE3}" destId="{D436B091-B0B5-4AF5-A97E-CE5196A9213C}" srcOrd="0" destOrd="0" presId="urn:microsoft.com/office/officeart/2005/8/layout/process4"/>
    <dgm:cxn modelId="{47BD96D4-0778-438D-87F5-7189286AC576}" type="presOf" srcId="{9868B1C4-4F14-45F6-ADF1-877927336974}" destId="{CEB774B0-D931-4623-B4C7-B92C06F93C86}" srcOrd="0" destOrd="0" presId="urn:microsoft.com/office/officeart/2005/8/layout/process4"/>
    <dgm:cxn modelId="{9DE18246-0553-4465-8DB9-95DAB2623C72}" srcId="{78FCC7B3-53DF-4D93-B174-005F29FA37D7}" destId="{44C1A74A-D1DE-4B81-9948-75FE3C94EE68}" srcOrd="1" destOrd="0" parTransId="{F6A046D9-8011-4294-9193-2621607931B5}" sibTransId="{37734058-17DF-40D5-BE19-4E812AAC6356}"/>
    <dgm:cxn modelId="{46543A5C-F1A7-45CF-B0BD-ACD6991EF855}" srcId="{78FCC7B3-53DF-4D93-B174-005F29FA37D7}" destId="{99F9F890-8CC2-4BC8-AE74-F616042CC00D}" srcOrd="2" destOrd="0" parTransId="{804D1C12-FCCB-4E5F-B26A-8C641BD7968A}" sibTransId="{0C471098-1D40-4131-B1FF-45FD6B36A96D}"/>
    <dgm:cxn modelId="{A3419276-6F96-46E6-BCD4-94550DC06951}" srcId="{78FCC7B3-53DF-4D93-B174-005F29FA37D7}" destId="{28A42B70-D5D5-4024-99FA-00E09CE83EE3}" srcOrd="6" destOrd="0" parTransId="{7A73D52F-218F-446D-BF21-5104617A2FBF}" sibTransId="{910AA8C3-AACA-483C-85B2-9F88244D94ED}"/>
    <dgm:cxn modelId="{DD77434C-A202-440F-AA34-909FA96FB063}" type="presOf" srcId="{7438AE10-21F1-48B3-8E7A-2439F51D735D}" destId="{54D6EA10-D987-4463-B581-1F27595F28AA}" srcOrd="0" destOrd="0" presId="urn:microsoft.com/office/officeart/2005/8/layout/process4"/>
    <dgm:cxn modelId="{AB94D368-14E6-4C27-B875-5CFFE0B885B9}" srcId="{78FCC7B3-53DF-4D93-B174-005F29FA37D7}" destId="{9868B1C4-4F14-45F6-ADF1-877927336974}" srcOrd="0" destOrd="0" parTransId="{FE8F7CBB-9479-45BF-8B7F-520593519FD3}" sibTransId="{92068327-1BA3-4DED-8329-BD68BFDCFA0A}"/>
    <dgm:cxn modelId="{1718D655-4DE7-4CB6-8982-DBBD1A5187A9}" type="presOf" srcId="{78FCC7B3-53DF-4D93-B174-005F29FA37D7}" destId="{5B64E8D7-09A9-490B-97DE-28F8F28F26CD}" srcOrd="0" destOrd="0" presId="urn:microsoft.com/office/officeart/2005/8/layout/process4"/>
    <dgm:cxn modelId="{ADB9D130-C00B-487D-8D17-2D10C233892E}" type="presOf" srcId="{C7B120DA-756A-4BB0-997A-0AC1DE3023DE}" destId="{568E26CB-BF60-4206-B4F9-770F2512939A}" srcOrd="0" destOrd="0" presId="urn:microsoft.com/office/officeart/2005/8/layout/process4"/>
    <dgm:cxn modelId="{8341FCEC-F8B8-45EC-A09E-25D3A48C214F}" type="presOf" srcId="{99F9F890-8CC2-4BC8-AE74-F616042CC00D}" destId="{E654B552-3CB4-43C6-88D9-3E20A82944BA}" srcOrd="0" destOrd="0" presId="urn:microsoft.com/office/officeart/2005/8/layout/process4"/>
    <dgm:cxn modelId="{F697DFB3-8552-4123-B1E9-7C050991981B}" type="presParOf" srcId="{5B64E8D7-09A9-490B-97DE-28F8F28F26CD}" destId="{54D554C0-C0A4-4F86-BEFB-23A67DDFFEBD}" srcOrd="0" destOrd="0" presId="urn:microsoft.com/office/officeart/2005/8/layout/process4"/>
    <dgm:cxn modelId="{116FA672-1DA8-4B4A-9CE5-CB7A36FAF21B}" type="presParOf" srcId="{54D554C0-C0A4-4F86-BEFB-23A67DDFFEBD}" destId="{D436B091-B0B5-4AF5-A97E-CE5196A9213C}" srcOrd="0" destOrd="0" presId="urn:microsoft.com/office/officeart/2005/8/layout/process4"/>
    <dgm:cxn modelId="{F7D76150-D2DA-48E2-BFB0-865E26578965}" type="presParOf" srcId="{5B64E8D7-09A9-490B-97DE-28F8F28F26CD}" destId="{F5D9FF05-5013-4BDB-B7C6-05089BB83E67}" srcOrd="1" destOrd="0" presId="urn:microsoft.com/office/officeart/2005/8/layout/process4"/>
    <dgm:cxn modelId="{E2269CCB-7E49-4AB6-A1F6-67858365C067}" type="presParOf" srcId="{5B64E8D7-09A9-490B-97DE-28F8F28F26CD}" destId="{8594CEEE-AA79-48EE-934C-81A5482AA997}" srcOrd="2" destOrd="0" presId="urn:microsoft.com/office/officeart/2005/8/layout/process4"/>
    <dgm:cxn modelId="{EC881327-BC2E-4FC6-AC22-A743792C96B8}" type="presParOf" srcId="{8594CEEE-AA79-48EE-934C-81A5482AA997}" destId="{0CF9C071-99B0-4223-AFAA-952B3D16F172}" srcOrd="0" destOrd="0" presId="urn:microsoft.com/office/officeart/2005/8/layout/process4"/>
    <dgm:cxn modelId="{9B889516-8E3E-4E1D-83AD-DDAE82E4D2C6}" type="presParOf" srcId="{5B64E8D7-09A9-490B-97DE-28F8F28F26CD}" destId="{E64F3BF9-0EE9-422A-886C-6C97C002A420}" srcOrd="3" destOrd="0" presId="urn:microsoft.com/office/officeart/2005/8/layout/process4"/>
    <dgm:cxn modelId="{06CC3A3C-9E7D-400B-BF70-415C1B875245}" type="presParOf" srcId="{5B64E8D7-09A9-490B-97DE-28F8F28F26CD}" destId="{26C06216-2CB8-4C51-8C65-848D80BFAA1E}" srcOrd="4" destOrd="0" presId="urn:microsoft.com/office/officeart/2005/8/layout/process4"/>
    <dgm:cxn modelId="{DD095257-63E6-4B95-8A13-040FE42AE63B}" type="presParOf" srcId="{26C06216-2CB8-4C51-8C65-848D80BFAA1E}" destId="{54D6EA10-D987-4463-B581-1F27595F28AA}" srcOrd="0" destOrd="0" presId="urn:microsoft.com/office/officeart/2005/8/layout/process4"/>
    <dgm:cxn modelId="{CB50A778-2098-45C3-91A2-55F4B3F83BDC}" type="presParOf" srcId="{5B64E8D7-09A9-490B-97DE-28F8F28F26CD}" destId="{E90A2D64-B881-4432-BB95-46448C93E22B}" srcOrd="5" destOrd="0" presId="urn:microsoft.com/office/officeart/2005/8/layout/process4"/>
    <dgm:cxn modelId="{4DF0EAD9-E9A9-472A-9A73-CB7836B0D59C}" type="presParOf" srcId="{5B64E8D7-09A9-490B-97DE-28F8F28F26CD}" destId="{D317E1A2-5C5B-43C3-ABFC-968A14DB0C81}" srcOrd="6" destOrd="0" presId="urn:microsoft.com/office/officeart/2005/8/layout/process4"/>
    <dgm:cxn modelId="{4A1955EF-8BDC-4ED6-9FDB-493C18EA85C8}" type="presParOf" srcId="{D317E1A2-5C5B-43C3-ABFC-968A14DB0C81}" destId="{568E26CB-BF60-4206-B4F9-770F2512939A}" srcOrd="0" destOrd="0" presId="urn:microsoft.com/office/officeart/2005/8/layout/process4"/>
    <dgm:cxn modelId="{AE38A932-5397-4EA8-BF0F-0BF5D22A9CFA}" type="presParOf" srcId="{5B64E8D7-09A9-490B-97DE-28F8F28F26CD}" destId="{8EA0A852-D480-4838-8F62-A3A527B923CB}" srcOrd="7" destOrd="0" presId="urn:microsoft.com/office/officeart/2005/8/layout/process4"/>
    <dgm:cxn modelId="{D38C76D0-AC62-4992-9DE3-CE6BFF63B350}" type="presParOf" srcId="{5B64E8D7-09A9-490B-97DE-28F8F28F26CD}" destId="{AF1CF9A8-494B-4E08-9F99-F49E922D57EA}" srcOrd="8" destOrd="0" presId="urn:microsoft.com/office/officeart/2005/8/layout/process4"/>
    <dgm:cxn modelId="{0C96204E-BE2E-4977-A3C9-A0C8DC277F1F}" type="presParOf" srcId="{AF1CF9A8-494B-4E08-9F99-F49E922D57EA}" destId="{E654B552-3CB4-43C6-88D9-3E20A82944BA}" srcOrd="0" destOrd="0" presId="urn:microsoft.com/office/officeart/2005/8/layout/process4"/>
    <dgm:cxn modelId="{4333D957-A1D8-4D64-961C-4EC0F8A73AB4}" type="presParOf" srcId="{5B64E8D7-09A9-490B-97DE-28F8F28F26CD}" destId="{7225398E-FDC8-4D90-8CBA-7D11708CC9C6}" srcOrd="9" destOrd="0" presId="urn:microsoft.com/office/officeart/2005/8/layout/process4"/>
    <dgm:cxn modelId="{866C5323-19DB-4E23-B8E9-3A99F6E9A57F}" type="presParOf" srcId="{5B64E8D7-09A9-490B-97DE-28F8F28F26CD}" destId="{5B296D81-8457-44ED-AD63-82F0406B589A}" srcOrd="10" destOrd="0" presId="urn:microsoft.com/office/officeart/2005/8/layout/process4"/>
    <dgm:cxn modelId="{22C57533-6E41-4774-97D5-F596D452707A}" type="presParOf" srcId="{5B296D81-8457-44ED-AD63-82F0406B589A}" destId="{6B1CF552-5BE0-4FD7-9CB0-03D23B654A57}" srcOrd="0" destOrd="0" presId="urn:microsoft.com/office/officeart/2005/8/layout/process4"/>
    <dgm:cxn modelId="{7BD2972C-E41D-4B00-98BF-B454DFE74FD6}" type="presParOf" srcId="{5B64E8D7-09A9-490B-97DE-28F8F28F26CD}" destId="{A1736A32-4758-4FA3-9B40-C3CC25F591D1}" srcOrd="11" destOrd="0" presId="urn:microsoft.com/office/officeart/2005/8/layout/process4"/>
    <dgm:cxn modelId="{9495F17B-7FA5-44C3-859F-C2909EAD077F}" type="presParOf" srcId="{5B64E8D7-09A9-490B-97DE-28F8F28F26CD}" destId="{833000A5-C198-46B7-9112-5941201DCEAF}" srcOrd="12" destOrd="0" presId="urn:microsoft.com/office/officeart/2005/8/layout/process4"/>
    <dgm:cxn modelId="{DF919D98-1996-47D2-83B3-875E25DA1946}" type="presParOf" srcId="{833000A5-C198-46B7-9112-5941201DCEAF}" destId="{CEB774B0-D931-4623-B4C7-B92C06F93C8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0F59EE-282F-4C33-B831-8E9B92217A2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AD37917-DE46-4C44-BB21-10176F628D6C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Proje Yürütücülerin Süreçle İlgili Bilgilendirilmesi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7231429-683A-407D-B039-4B56EE2CE306}" type="parTrans" cxnId="{5DBF35C4-7370-4C73-AEA8-227CC205D2CC}">
      <dgm:prSet/>
      <dgm:spPr/>
      <dgm:t>
        <a:bodyPr/>
        <a:lstStyle/>
        <a:p>
          <a:endParaRPr lang="tr-TR"/>
        </a:p>
      </dgm:t>
    </dgm:pt>
    <dgm:pt modelId="{9E32378C-36B7-4E58-BBF8-D1F430B19809}" type="sibTrans" cxnId="{5DBF35C4-7370-4C73-AEA8-227CC205D2C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D9504D0A-82BF-4522-AE40-2271052BE7C0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Ödeneklerin Zamanında Yatırılması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6581921-B44B-484E-A0F4-71892D106205}" type="parTrans" cxnId="{C4DB1E0B-FE17-4E72-88BF-CDDC9FB7E1CC}">
      <dgm:prSet/>
      <dgm:spPr/>
      <dgm:t>
        <a:bodyPr/>
        <a:lstStyle/>
        <a:p>
          <a:endParaRPr lang="tr-TR"/>
        </a:p>
      </dgm:t>
    </dgm:pt>
    <dgm:pt modelId="{DB187023-66C4-4E6B-9165-FAAA3992D42C}" type="sibTrans" cxnId="{C4DB1E0B-FE17-4E72-88BF-CDDC9FB7E1C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6496F4B1-52E6-4DD9-8691-B66574E07FC6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Harcamaların Muhasebeleştirilmesi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D50CA41-82A0-4D5C-A4D8-2CA82F781EAB}" type="parTrans" cxnId="{C423F997-5F1B-4D88-AD65-4867CA8A01E1}">
      <dgm:prSet/>
      <dgm:spPr/>
      <dgm:t>
        <a:bodyPr/>
        <a:lstStyle/>
        <a:p>
          <a:endParaRPr lang="tr-TR"/>
        </a:p>
      </dgm:t>
    </dgm:pt>
    <dgm:pt modelId="{46D1E6CD-92DC-4D4C-B2E5-6B32EA1ACF4D}" type="sibTrans" cxnId="{C423F997-5F1B-4D88-AD65-4867CA8A01E1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36A7A7D4-A05A-495B-8700-DEE41F6E4D8F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Bazı İdarecilerin İşleyiş ile ilgili yeteri donanıma sahip olmamaları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A508221-0524-4085-8C8F-57A42D9A3B65}" type="parTrans" cxnId="{F54D57EB-3751-458A-8773-3420B5E2E00F}">
      <dgm:prSet/>
      <dgm:spPr/>
      <dgm:t>
        <a:bodyPr/>
        <a:lstStyle/>
        <a:p>
          <a:endParaRPr lang="tr-TR"/>
        </a:p>
      </dgm:t>
    </dgm:pt>
    <dgm:pt modelId="{DFD7E7A4-F67F-40E9-8051-E4B7F2A1DFB7}" type="sibTrans" cxnId="{F54D57EB-3751-458A-8773-3420B5E2E00F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9CDCA1B7-F81D-4C4F-BC56-90352AA7FF3F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Bazı Bölgelerde 4006’nın muhteviyatının yerel basın tarafından yeterince algılanamaması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91CC1C45-4BF3-42C7-AAF2-1D08330EA957}" type="parTrans" cxnId="{41F96D8F-476B-47C9-8133-794A656DB52E}">
      <dgm:prSet/>
      <dgm:spPr/>
      <dgm:t>
        <a:bodyPr/>
        <a:lstStyle/>
        <a:p>
          <a:endParaRPr lang="tr-TR"/>
        </a:p>
      </dgm:t>
    </dgm:pt>
    <dgm:pt modelId="{CF8689F5-F315-4A7D-A177-FFD913D23ED1}" type="sibTrans" cxnId="{41F96D8F-476B-47C9-8133-794A656DB52E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2F9DF5E3-8695-43FA-8448-D76688E96AB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Projeye Katılmayan Öğretmenlerin Olumsuz Tavırları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EFF8143-AB8F-4B92-B394-3B8A1D914BB5}" type="parTrans" cxnId="{B10AE6C6-FFC0-4DB3-A58C-05572126F2AC}">
      <dgm:prSet/>
      <dgm:spPr/>
      <dgm:t>
        <a:bodyPr/>
        <a:lstStyle/>
        <a:p>
          <a:endParaRPr lang="tr-TR"/>
        </a:p>
      </dgm:t>
    </dgm:pt>
    <dgm:pt modelId="{899637E4-FBD7-4EAC-8855-57110B48DE68}" type="sibTrans" cxnId="{B10AE6C6-FFC0-4DB3-A58C-05572126F2A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FF35B36C-3DAF-45D0-9BEC-213549795D41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Velilerin süreçten tam manasıyla haberdar edilememesi ve yeteri miktar katılımlarının sağlanamaması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988628C-058C-4331-A87A-AEB21FC1C7AC}" type="parTrans" cxnId="{748ADB45-D693-4B89-A407-FB701080EFD6}">
      <dgm:prSet/>
      <dgm:spPr/>
      <dgm:t>
        <a:bodyPr/>
        <a:lstStyle/>
        <a:p>
          <a:endParaRPr lang="tr-TR"/>
        </a:p>
      </dgm:t>
    </dgm:pt>
    <dgm:pt modelId="{B5B1E78C-252B-4984-938C-B6C3840D0837}" type="sibTrans" cxnId="{748ADB45-D693-4B89-A407-FB701080EFD6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276A82C3-FAB1-4812-91A8-0693080CAC51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Sertifikalarda Yaşanan Gecikmeler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9AAB103-4BFB-4D73-A927-A832C43CA664}" type="parTrans" cxnId="{6C184618-61EF-4853-8178-E6DF127FDE5C}">
      <dgm:prSet/>
      <dgm:spPr/>
      <dgm:t>
        <a:bodyPr/>
        <a:lstStyle/>
        <a:p>
          <a:endParaRPr lang="tr-TR"/>
        </a:p>
      </dgm:t>
    </dgm:pt>
    <dgm:pt modelId="{A5D05EBF-6974-4392-88DF-AACE28CA850A}" type="sibTrans" cxnId="{6C184618-61EF-4853-8178-E6DF127FDE5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2ED04D01-2CC0-492F-9DB4-FC2958ED2977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600" dirty="0" smtClean="0">
              <a:solidFill>
                <a:schemeClr val="tx1"/>
              </a:solidFill>
              <a:latin typeface="Calibri" panose="020F0502020204030204" pitchFamily="34" charset="0"/>
            </a:rPr>
            <a:t>Yürütücü ve idarecilere sürece ilişkin motivasyon sağlayıcı maddi veya manevi desteğin olmaması</a:t>
          </a:r>
          <a:endParaRPr lang="tr-TR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D93CD5E-6310-489F-8C86-AAD65360B7BC}" type="parTrans" cxnId="{8BE070C1-63B1-4D1D-82A9-56614CCFF874}">
      <dgm:prSet/>
      <dgm:spPr/>
      <dgm:t>
        <a:bodyPr/>
        <a:lstStyle/>
        <a:p>
          <a:endParaRPr lang="tr-TR"/>
        </a:p>
      </dgm:t>
    </dgm:pt>
    <dgm:pt modelId="{B2FC557D-0B0D-47BF-B3B4-1D654C6EC6A2}" type="sibTrans" cxnId="{8BE070C1-63B1-4D1D-82A9-56614CCFF874}">
      <dgm:prSet/>
      <dgm:spPr/>
      <dgm:t>
        <a:bodyPr/>
        <a:lstStyle/>
        <a:p>
          <a:endParaRPr lang="tr-TR"/>
        </a:p>
      </dgm:t>
    </dgm:pt>
    <dgm:pt modelId="{5BDEAA41-C8C6-455A-8A2E-21E3A6FD2587}" type="pres">
      <dgm:prSet presAssocID="{E40F59EE-282F-4C33-B831-8E9B92217A2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F2674A-4EBF-4271-9A0B-887BD96164F1}" type="pres">
      <dgm:prSet presAssocID="{1AD37917-DE46-4C44-BB21-10176F628D6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074224-F062-48EC-A5B0-C6DAF9CD673D}" type="pres">
      <dgm:prSet presAssocID="{9E32378C-36B7-4E58-BBF8-D1F430B19809}" presName="sibTrans" presStyleLbl="sibTrans1D1" presStyleIdx="0" presStyleCnt="8"/>
      <dgm:spPr/>
      <dgm:t>
        <a:bodyPr/>
        <a:lstStyle/>
        <a:p>
          <a:endParaRPr lang="tr-TR"/>
        </a:p>
      </dgm:t>
    </dgm:pt>
    <dgm:pt modelId="{D8F9DECF-FD55-46F5-8B59-B955B919B22D}" type="pres">
      <dgm:prSet presAssocID="{9E32378C-36B7-4E58-BBF8-D1F430B19809}" presName="connectorText" presStyleLbl="sibTrans1D1" presStyleIdx="0" presStyleCnt="8"/>
      <dgm:spPr/>
      <dgm:t>
        <a:bodyPr/>
        <a:lstStyle/>
        <a:p>
          <a:endParaRPr lang="tr-TR"/>
        </a:p>
      </dgm:t>
    </dgm:pt>
    <dgm:pt modelId="{8154199C-76B6-4891-950A-2625165C2A23}" type="pres">
      <dgm:prSet presAssocID="{D9504D0A-82BF-4522-AE40-2271052BE7C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966C01-FBEF-42F3-A67A-B1F9EE9A76FF}" type="pres">
      <dgm:prSet presAssocID="{DB187023-66C4-4E6B-9165-FAAA3992D42C}" presName="sibTrans" presStyleLbl="sibTrans1D1" presStyleIdx="1" presStyleCnt="8"/>
      <dgm:spPr/>
      <dgm:t>
        <a:bodyPr/>
        <a:lstStyle/>
        <a:p>
          <a:endParaRPr lang="tr-TR"/>
        </a:p>
      </dgm:t>
    </dgm:pt>
    <dgm:pt modelId="{2E85F585-D2D9-4572-AFBD-D982639A22C6}" type="pres">
      <dgm:prSet presAssocID="{DB187023-66C4-4E6B-9165-FAAA3992D42C}" presName="connectorText" presStyleLbl="sibTrans1D1" presStyleIdx="1" presStyleCnt="8"/>
      <dgm:spPr/>
      <dgm:t>
        <a:bodyPr/>
        <a:lstStyle/>
        <a:p>
          <a:endParaRPr lang="tr-TR"/>
        </a:p>
      </dgm:t>
    </dgm:pt>
    <dgm:pt modelId="{E06D3686-15F9-4744-9AEF-390988BEF25E}" type="pres">
      <dgm:prSet presAssocID="{6496F4B1-52E6-4DD9-8691-B66574E07FC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9083F6-4571-452F-8BC1-33C2DD0E0D5A}" type="pres">
      <dgm:prSet presAssocID="{46D1E6CD-92DC-4D4C-B2E5-6B32EA1ACF4D}" presName="sibTrans" presStyleLbl="sibTrans1D1" presStyleIdx="2" presStyleCnt="8"/>
      <dgm:spPr/>
      <dgm:t>
        <a:bodyPr/>
        <a:lstStyle/>
        <a:p>
          <a:endParaRPr lang="tr-TR"/>
        </a:p>
      </dgm:t>
    </dgm:pt>
    <dgm:pt modelId="{23A0EEA7-39CB-4D9E-B34C-01C3EC0D6D4C}" type="pres">
      <dgm:prSet presAssocID="{46D1E6CD-92DC-4D4C-B2E5-6B32EA1ACF4D}" presName="connectorText" presStyleLbl="sibTrans1D1" presStyleIdx="2" presStyleCnt="8"/>
      <dgm:spPr/>
      <dgm:t>
        <a:bodyPr/>
        <a:lstStyle/>
        <a:p>
          <a:endParaRPr lang="tr-TR"/>
        </a:p>
      </dgm:t>
    </dgm:pt>
    <dgm:pt modelId="{920E6D54-49B2-4581-8F71-4DA5E1CA953F}" type="pres">
      <dgm:prSet presAssocID="{36A7A7D4-A05A-495B-8700-DEE41F6E4D8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8834AF-F64D-4EB9-BF71-69D48237E7FB}" type="pres">
      <dgm:prSet presAssocID="{DFD7E7A4-F67F-40E9-8051-E4B7F2A1DFB7}" presName="sibTrans" presStyleLbl="sibTrans1D1" presStyleIdx="3" presStyleCnt="8"/>
      <dgm:spPr/>
      <dgm:t>
        <a:bodyPr/>
        <a:lstStyle/>
        <a:p>
          <a:endParaRPr lang="tr-TR"/>
        </a:p>
      </dgm:t>
    </dgm:pt>
    <dgm:pt modelId="{3370347E-788E-45FE-BD58-5B99C99B8AB4}" type="pres">
      <dgm:prSet presAssocID="{DFD7E7A4-F67F-40E9-8051-E4B7F2A1DFB7}" presName="connectorText" presStyleLbl="sibTrans1D1" presStyleIdx="3" presStyleCnt="8"/>
      <dgm:spPr/>
      <dgm:t>
        <a:bodyPr/>
        <a:lstStyle/>
        <a:p>
          <a:endParaRPr lang="tr-TR"/>
        </a:p>
      </dgm:t>
    </dgm:pt>
    <dgm:pt modelId="{7DA8B1BC-9A6C-430B-8775-51F24278CB70}" type="pres">
      <dgm:prSet presAssocID="{9CDCA1B7-F81D-4C4F-BC56-90352AA7FF3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1CBD70-923F-4ECB-84E2-12C69D46D584}" type="pres">
      <dgm:prSet presAssocID="{CF8689F5-F315-4A7D-A177-FFD913D23ED1}" presName="sibTrans" presStyleLbl="sibTrans1D1" presStyleIdx="4" presStyleCnt="8"/>
      <dgm:spPr/>
      <dgm:t>
        <a:bodyPr/>
        <a:lstStyle/>
        <a:p>
          <a:endParaRPr lang="tr-TR"/>
        </a:p>
      </dgm:t>
    </dgm:pt>
    <dgm:pt modelId="{821204B3-168E-46E5-BE2B-07411A789F05}" type="pres">
      <dgm:prSet presAssocID="{CF8689F5-F315-4A7D-A177-FFD913D23ED1}" presName="connectorText" presStyleLbl="sibTrans1D1" presStyleIdx="4" presStyleCnt="8"/>
      <dgm:spPr/>
      <dgm:t>
        <a:bodyPr/>
        <a:lstStyle/>
        <a:p>
          <a:endParaRPr lang="tr-TR"/>
        </a:p>
      </dgm:t>
    </dgm:pt>
    <dgm:pt modelId="{26F24B7D-A7E3-4D06-BC99-98F18FEAACD9}" type="pres">
      <dgm:prSet presAssocID="{2F9DF5E3-8695-43FA-8448-D76688E96AB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CA0582-3AAA-4C03-B7F2-D3C7F5C9BE4E}" type="pres">
      <dgm:prSet presAssocID="{899637E4-FBD7-4EAC-8855-57110B48DE68}" presName="sibTrans" presStyleLbl="sibTrans1D1" presStyleIdx="5" presStyleCnt="8"/>
      <dgm:spPr/>
      <dgm:t>
        <a:bodyPr/>
        <a:lstStyle/>
        <a:p>
          <a:endParaRPr lang="tr-TR"/>
        </a:p>
      </dgm:t>
    </dgm:pt>
    <dgm:pt modelId="{10504425-AC13-4492-B6AA-FCF816E8A523}" type="pres">
      <dgm:prSet presAssocID="{899637E4-FBD7-4EAC-8855-57110B48DE68}" presName="connectorText" presStyleLbl="sibTrans1D1" presStyleIdx="5" presStyleCnt="8"/>
      <dgm:spPr/>
      <dgm:t>
        <a:bodyPr/>
        <a:lstStyle/>
        <a:p>
          <a:endParaRPr lang="tr-TR"/>
        </a:p>
      </dgm:t>
    </dgm:pt>
    <dgm:pt modelId="{9781C78D-F066-405C-8616-D2E71FCA40FA}" type="pres">
      <dgm:prSet presAssocID="{FF35B36C-3DAF-45D0-9BEC-213549795D4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FA08CB-009A-4A1D-9976-BBDA7E631DB5}" type="pres">
      <dgm:prSet presAssocID="{B5B1E78C-252B-4984-938C-B6C3840D0837}" presName="sibTrans" presStyleLbl="sibTrans1D1" presStyleIdx="6" presStyleCnt="8"/>
      <dgm:spPr/>
      <dgm:t>
        <a:bodyPr/>
        <a:lstStyle/>
        <a:p>
          <a:endParaRPr lang="tr-TR"/>
        </a:p>
      </dgm:t>
    </dgm:pt>
    <dgm:pt modelId="{D4EF9F34-67D1-49E7-8AE8-AFE7345A4018}" type="pres">
      <dgm:prSet presAssocID="{B5B1E78C-252B-4984-938C-B6C3840D0837}" presName="connectorText" presStyleLbl="sibTrans1D1" presStyleIdx="6" presStyleCnt="8"/>
      <dgm:spPr/>
      <dgm:t>
        <a:bodyPr/>
        <a:lstStyle/>
        <a:p>
          <a:endParaRPr lang="tr-TR"/>
        </a:p>
      </dgm:t>
    </dgm:pt>
    <dgm:pt modelId="{D4A2FE59-FA59-437A-BB02-9D62222ED46A}" type="pres">
      <dgm:prSet presAssocID="{276A82C3-FAB1-4812-91A8-0693080CAC5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F0E477-280A-41D0-8D1A-60611AAF6C2D}" type="pres">
      <dgm:prSet presAssocID="{A5D05EBF-6974-4392-88DF-AACE28CA850A}" presName="sibTrans" presStyleLbl="sibTrans1D1" presStyleIdx="7" presStyleCnt="8"/>
      <dgm:spPr/>
      <dgm:t>
        <a:bodyPr/>
        <a:lstStyle/>
        <a:p>
          <a:endParaRPr lang="tr-TR"/>
        </a:p>
      </dgm:t>
    </dgm:pt>
    <dgm:pt modelId="{D985A914-6BE5-46EC-A16E-FCBAB0F0F4AF}" type="pres">
      <dgm:prSet presAssocID="{A5D05EBF-6974-4392-88DF-AACE28CA850A}" presName="connectorText" presStyleLbl="sibTrans1D1" presStyleIdx="7" presStyleCnt="8"/>
      <dgm:spPr/>
      <dgm:t>
        <a:bodyPr/>
        <a:lstStyle/>
        <a:p>
          <a:endParaRPr lang="tr-TR"/>
        </a:p>
      </dgm:t>
    </dgm:pt>
    <dgm:pt modelId="{19ADC3EC-6D97-47D0-83AA-BBC1A3199495}" type="pres">
      <dgm:prSet presAssocID="{2ED04D01-2CC0-492F-9DB4-FC2958ED297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423F997-5F1B-4D88-AD65-4867CA8A01E1}" srcId="{E40F59EE-282F-4C33-B831-8E9B92217A28}" destId="{6496F4B1-52E6-4DD9-8691-B66574E07FC6}" srcOrd="2" destOrd="0" parTransId="{2D50CA41-82A0-4D5C-A4D8-2CA82F781EAB}" sibTransId="{46D1E6CD-92DC-4D4C-B2E5-6B32EA1ACF4D}"/>
    <dgm:cxn modelId="{CC452B78-DCBD-4D3C-A338-0EE575B17346}" type="presOf" srcId="{DB187023-66C4-4E6B-9165-FAAA3992D42C}" destId="{A4966C01-FBEF-42F3-A67A-B1F9EE9A76FF}" srcOrd="0" destOrd="0" presId="urn:microsoft.com/office/officeart/2005/8/layout/bProcess3"/>
    <dgm:cxn modelId="{30215F97-6ADF-45C4-AA91-34BCAB175767}" type="presOf" srcId="{A5D05EBF-6974-4392-88DF-AACE28CA850A}" destId="{D985A914-6BE5-46EC-A16E-FCBAB0F0F4AF}" srcOrd="1" destOrd="0" presId="urn:microsoft.com/office/officeart/2005/8/layout/bProcess3"/>
    <dgm:cxn modelId="{EA244C8B-73CC-4CE0-AA2E-0F48AB45505C}" type="presOf" srcId="{2F9DF5E3-8695-43FA-8448-D76688E96ABD}" destId="{26F24B7D-A7E3-4D06-BC99-98F18FEAACD9}" srcOrd="0" destOrd="0" presId="urn:microsoft.com/office/officeart/2005/8/layout/bProcess3"/>
    <dgm:cxn modelId="{431E5FA2-720C-4F9C-8090-FB1CD95CF41F}" type="presOf" srcId="{6496F4B1-52E6-4DD9-8691-B66574E07FC6}" destId="{E06D3686-15F9-4744-9AEF-390988BEF25E}" srcOrd="0" destOrd="0" presId="urn:microsoft.com/office/officeart/2005/8/layout/bProcess3"/>
    <dgm:cxn modelId="{AD6431A2-02AE-4D4A-80D4-16C96FDF6E1D}" type="presOf" srcId="{2ED04D01-2CC0-492F-9DB4-FC2958ED2977}" destId="{19ADC3EC-6D97-47D0-83AA-BBC1A3199495}" srcOrd="0" destOrd="0" presId="urn:microsoft.com/office/officeart/2005/8/layout/bProcess3"/>
    <dgm:cxn modelId="{B10AE6C6-FFC0-4DB3-A58C-05572126F2AC}" srcId="{E40F59EE-282F-4C33-B831-8E9B92217A28}" destId="{2F9DF5E3-8695-43FA-8448-D76688E96ABD}" srcOrd="5" destOrd="0" parTransId="{6EFF8143-AB8F-4B92-B394-3B8A1D914BB5}" sibTransId="{899637E4-FBD7-4EAC-8855-57110B48DE68}"/>
    <dgm:cxn modelId="{38BE131D-48AB-43B2-8B9F-C64F3B183949}" type="presOf" srcId="{46D1E6CD-92DC-4D4C-B2E5-6B32EA1ACF4D}" destId="{709083F6-4571-452F-8BC1-33C2DD0E0D5A}" srcOrd="0" destOrd="0" presId="urn:microsoft.com/office/officeart/2005/8/layout/bProcess3"/>
    <dgm:cxn modelId="{CB6BCEDC-32A2-4C1E-AAA3-0369729B1FE2}" type="presOf" srcId="{B5B1E78C-252B-4984-938C-B6C3840D0837}" destId="{BDFA08CB-009A-4A1D-9976-BBDA7E631DB5}" srcOrd="0" destOrd="0" presId="urn:microsoft.com/office/officeart/2005/8/layout/bProcess3"/>
    <dgm:cxn modelId="{41F96D8F-476B-47C9-8133-794A656DB52E}" srcId="{E40F59EE-282F-4C33-B831-8E9B92217A28}" destId="{9CDCA1B7-F81D-4C4F-BC56-90352AA7FF3F}" srcOrd="4" destOrd="0" parTransId="{91CC1C45-4BF3-42C7-AAF2-1D08330EA957}" sibTransId="{CF8689F5-F315-4A7D-A177-FFD913D23ED1}"/>
    <dgm:cxn modelId="{F54D57EB-3751-458A-8773-3420B5E2E00F}" srcId="{E40F59EE-282F-4C33-B831-8E9B92217A28}" destId="{36A7A7D4-A05A-495B-8700-DEE41F6E4D8F}" srcOrd="3" destOrd="0" parTransId="{3A508221-0524-4085-8C8F-57A42D9A3B65}" sibTransId="{DFD7E7A4-F67F-40E9-8051-E4B7F2A1DFB7}"/>
    <dgm:cxn modelId="{8BE070C1-63B1-4D1D-82A9-56614CCFF874}" srcId="{E40F59EE-282F-4C33-B831-8E9B92217A28}" destId="{2ED04D01-2CC0-492F-9DB4-FC2958ED2977}" srcOrd="8" destOrd="0" parTransId="{1D93CD5E-6310-489F-8C86-AAD65360B7BC}" sibTransId="{B2FC557D-0B0D-47BF-B3B4-1D654C6EC6A2}"/>
    <dgm:cxn modelId="{C4DB1E0B-FE17-4E72-88BF-CDDC9FB7E1CC}" srcId="{E40F59EE-282F-4C33-B831-8E9B92217A28}" destId="{D9504D0A-82BF-4522-AE40-2271052BE7C0}" srcOrd="1" destOrd="0" parTransId="{D6581921-B44B-484E-A0F4-71892D106205}" sibTransId="{DB187023-66C4-4E6B-9165-FAAA3992D42C}"/>
    <dgm:cxn modelId="{AAA47724-BF98-41D9-B45E-F50A3E91E4CF}" type="presOf" srcId="{FF35B36C-3DAF-45D0-9BEC-213549795D41}" destId="{9781C78D-F066-405C-8616-D2E71FCA40FA}" srcOrd="0" destOrd="0" presId="urn:microsoft.com/office/officeart/2005/8/layout/bProcess3"/>
    <dgm:cxn modelId="{02BF2061-D1C7-4F21-BB49-09F008B5D319}" type="presOf" srcId="{9E32378C-36B7-4E58-BBF8-D1F430B19809}" destId="{D8F9DECF-FD55-46F5-8B59-B955B919B22D}" srcOrd="1" destOrd="0" presId="urn:microsoft.com/office/officeart/2005/8/layout/bProcess3"/>
    <dgm:cxn modelId="{B9166E61-8A3D-47C6-A2C8-972C97021959}" type="presOf" srcId="{9CDCA1B7-F81D-4C4F-BC56-90352AA7FF3F}" destId="{7DA8B1BC-9A6C-430B-8775-51F24278CB70}" srcOrd="0" destOrd="0" presId="urn:microsoft.com/office/officeart/2005/8/layout/bProcess3"/>
    <dgm:cxn modelId="{0CBE64B9-4553-459E-949F-D0FC65B3FDD4}" type="presOf" srcId="{899637E4-FBD7-4EAC-8855-57110B48DE68}" destId="{8CCA0582-3AAA-4C03-B7F2-D3C7F5C9BE4E}" srcOrd="0" destOrd="0" presId="urn:microsoft.com/office/officeart/2005/8/layout/bProcess3"/>
    <dgm:cxn modelId="{491B07BB-3EE9-4ABC-9AE0-AD6944DF73C8}" type="presOf" srcId="{DB187023-66C4-4E6B-9165-FAAA3992D42C}" destId="{2E85F585-D2D9-4572-AFBD-D982639A22C6}" srcOrd="1" destOrd="0" presId="urn:microsoft.com/office/officeart/2005/8/layout/bProcess3"/>
    <dgm:cxn modelId="{5DBF35C4-7370-4C73-AEA8-227CC205D2CC}" srcId="{E40F59EE-282F-4C33-B831-8E9B92217A28}" destId="{1AD37917-DE46-4C44-BB21-10176F628D6C}" srcOrd="0" destOrd="0" parTransId="{D7231429-683A-407D-B039-4B56EE2CE306}" sibTransId="{9E32378C-36B7-4E58-BBF8-D1F430B19809}"/>
    <dgm:cxn modelId="{748ADB45-D693-4B89-A407-FB701080EFD6}" srcId="{E40F59EE-282F-4C33-B831-8E9B92217A28}" destId="{FF35B36C-3DAF-45D0-9BEC-213549795D41}" srcOrd="6" destOrd="0" parTransId="{D988628C-058C-4331-A87A-AEB21FC1C7AC}" sibTransId="{B5B1E78C-252B-4984-938C-B6C3840D0837}"/>
    <dgm:cxn modelId="{8F2A50DE-A7A3-4F08-96F2-E1A70BEFD990}" type="presOf" srcId="{CF8689F5-F315-4A7D-A177-FFD913D23ED1}" destId="{821204B3-168E-46E5-BE2B-07411A789F05}" srcOrd="1" destOrd="0" presId="urn:microsoft.com/office/officeart/2005/8/layout/bProcess3"/>
    <dgm:cxn modelId="{567CFAF7-DCAA-48F0-B8B0-B8F9D3655E91}" type="presOf" srcId="{A5D05EBF-6974-4392-88DF-AACE28CA850A}" destId="{EBF0E477-280A-41D0-8D1A-60611AAF6C2D}" srcOrd="0" destOrd="0" presId="urn:microsoft.com/office/officeart/2005/8/layout/bProcess3"/>
    <dgm:cxn modelId="{E09B561F-3154-49A0-8CA8-2A2A72442B3C}" type="presOf" srcId="{D9504D0A-82BF-4522-AE40-2271052BE7C0}" destId="{8154199C-76B6-4891-950A-2625165C2A23}" srcOrd="0" destOrd="0" presId="urn:microsoft.com/office/officeart/2005/8/layout/bProcess3"/>
    <dgm:cxn modelId="{6C184618-61EF-4853-8178-E6DF127FDE5C}" srcId="{E40F59EE-282F-4C33-B831-8E9B92217A28}" destId="{276A82C3-FAB1-4812-91A8-0693080CAC51}" srcOrd="7" destOrd="0" parTransId="{D9AAB103-4BFB-4D73-A927-A832C43CA664}" sibTransId="{A5D05EBF-6974-4392-88DF-AACE28CA850A}"/>
    <dgm:cxn modelId="{DEBEEC04-BAFC-42D3-BBF3-F85BCCF1CD67}" type="presOf" srcId="{899637E4-FBD7-4EAC-8855-57110B48DE68}" destId="{10504425-AC13-4492-B6AA-FCF816E8A523}" srcOrd="1" destOrd="0" presId="urn:microsoft.com/office/officeart/2005/8/layout/bProcess3"/>
    <dgm:cxn modelId="{92801EC2-1D09-4EBD-8212-3477555BE56C}" type="presOf" srcId="{DFD7E7A4-F67F-40E9-8051-E4B7F2A1DFB7}" destId="{3370347E-788E-45FE-BD58-5B99C99B8AB4}" srcOrd="1" destOrd="0" presId="urn:microsoft.com/office/officeart/2005/8/layout/bProcess3"/>
    <dgm:cxn modelId="{B4E11570-4F07-47FE-883C-9319E2C5CF2E}" type="presOf" srcId="{E40F59EE-282F-4C33-B831-8E9B92217A28}" destId="{5BDEAA41-C8C6-455A-8A2E-21E3A6FD2587}" srcOrd="0" destOrd="0" presId="urn:microsoft.com/office/officeart/2005/8/layout/bProcess3"/>
    <dgm:cxn modelId="{2B77E0D6-8F13-4893-B07D-56C0CA268583}" type="presOf" srcId="{DFD7E7A4-F67F-40E9-8051-E4B7F2A1DFB7}" destId="{6E8834AF-F64D-4EB9-BF71-69D48237E7FB}" srcOrd="0" destOrd="0" presId="urn:microsoft.com/office/officeart/2005/8/layout/bProcess3"/>
    <dgm:cxn modelId="{91A23E16-41D1-49F7-BEFB-A451913B8409}" type="presOf" srcId="{276A82C3-FAB1-4812-91A8-0693080CAC51}" destId="{D4A2FE59-FA59-437A-BB02-9D62222ED46A}" srcOrd="0" destOrd="0" presId="urn:microsoft.com/office/officeart/2005/8/layout/bProcess3"/>
    <dgm:cxn modelId="{D4B3335D-A4FB-43CF-8BBE-624AE35F7F9F}" type="presOf" srcId="{46D1E6CD-92DC-4D4C-B2E5-6B32EA1ACF4D}" destId="{23A0EEA7-39CB-4D9E-B34C-01C3EC0D6D4C}" srcOrd="1" destOrd="0" presId="urn:microsoft.com/office/officeart/2005/8/layout/bProcess3"/>
    <dgm:cxn modelId="{CDF92975-0A10-458D-990E-91929549C106}" type="presOf" srcId="{9E32378C-36B7-4E58-BBF8-D1F430B19809}" destId="{D2074224-F062-48EC-A5B0-C6DAF9CD673D}" srcOrd="0" destOrd="0" presId="urn:microsoft.com/office/officeart/2005/8/layout/bProcess3"/>
    <dgm:cxn modelId="{F190DCD0-68F2-4DD6-B0F0-53C24266C96D}" type="presOf" srcId="{CF8689F5-F315-4A7D-A177-FFD913D23ED1}" destId="{251CBD70-923F-4ECB-84E2-12C69D46D584}" srcOrd="0" destOrd="0" presId="urn:microsoft.com/office/officeart/2005/8/layout/bProcess3"/>
    <dgm:cxn modelId="{BD9EB8A8-ECA5-4044-B1DD-B58245C77348}" type="presOf" srcId="{1AD37917-DE46-4C44-BB21-10176F628D6C}" destId="{94F2674A-4EBF-4271-9A0B-887BD96164F1}" srcOrd="0" destOrd="0" presId="urn:microsoft.com/office/officeart/2005/8/layout/bProcess3"/>
    <dgm:cxn modelId="{E775EDFB-A08A-4B93-A6D9-78C7EC41F030}" type="presOf" srcId="{B5B1E78C-252B-4984-938C-B6C3840D0837}" destId="{D4EF9F34-67D1-49E7-8AE8-AFE7345A4018}" srcOrd="1" destOrd="0" presId="urn:microsoft.com/office/officeart/2005/8/layout/bProcess3"/>
    <dgm:cxn modelId="{5B8EF78A-A598-4D79-A61B-122CA4CFE1D1}" type="presOf" srcId="{36A7A7D4-A05A-495B-8700-DEE41F6E4D8F}" destId="{920E6D54-49B2-4581-8F71-4DA5E1CA953F}" srcOrd="0" destOrd="0" presId="urn:microsoft.com/office/officeart/2005/8/layout/bProcess3"/>
    <dgm:cxn modelId="{BAF5C057-3F3C-4B06-896E-BCA4F3BFFBC1}" type="presParOf" srcId="{5BDEAA41-C8C6-455A-8A2E-21E3A6FD2587}" destId="{94F2674A-4EBF-4271-9A0B-887BD96164F1}" srcOrd="0" destOrd="0" presId="urn:microsoft.com/office/officeart/2005/8/layout/bProcess3"/>
    <dgm:cxn modelId="{24B3E208-1D29-4F83-B317-7C9F6EA74E99}" type="presParOf" srcId="{5BDEAA41-C8C6-455A-8A2E-21E3A6FD2587}" destId="{D2074224-F062-48EC-A5B0-C6DAF9CD673D}" srcOrd="1" destOrd="0" presId="urn:microsoft.com/office/officeart/2005/8/layout/bProcess3"/>
    <dgm:cxn modelId="{9C491D13-9BE3-47AF-96E1-3DCBBDE329D8}" type="presParOf" srcId="{D2074224-F062-48EC-A5B0-C6DAF9CD673D}" destId="{D8F9DECF-FD55-46F5-8B59-B955B919B22D}" srcOrd="0" destOrd="0" presId="urn:microsoft.com/office/officeart/2005/8/layout/bProcess3"/>
    <dgm:cxn modelId="{6A064C6A-C7E3-4944-BD61-1927A8BEACEE}" type="presParOf" srcId="{5BDEAA41-C8C6-455A-8A2E-21E3A6FD2587}" destId="{8154199C-76B6-4891-950A-2625165C2A23}" srcOrd="2" destOrd="0" presId="urn:microsoft.com/office/officeart/2005/8/layout/bProcess3"/>
    <dgm:cxn modelId="{7D3A65F3-2E31-4B3D-8FF7-294B13B640E7}" type="presParOf" srcId="{5BDEAA41-C8C6-455A-8A2E-21E3A6FD2587}" destId="{A4966C01-FBEF-42F3-A67A-B1F9EE9A76FF}" srcOrd="3" destOrd="0" presId="urn:microsoft.com/office/officeart/2005/8/layout/bProcess3"/>
    <dgm:cxn modelId="{F60AE647-3579-44C9-BD97-901EDF2C7B55}" type="presParOf" srcId="{A4966C01-FBEF-42F3-A67A-B1F9EE9A76FF}" destId="{2E85F585-D2D9-4572-AFBD-D982639A22C6}" srcOrd="0" destOrd="0" presId="urn:microsoft.com/office/officeart/2005/8/layout/bProcess3"/>
    <dgm:cxn modelId="{5DE97600-94CA-4EC2-B1FA-1D4B5724A4E8}" type="presParOf" srcId="{5BDEAA41-C8C6-455A-8A2E-21E3A6FD2587}" destId="{E06D3686-15F9-4744-9AEF-390988BEF25E}" srcOrd="4" destOrd="0" presId="urn:microsoft.com/office/officeart/2005/8/layout/bProcess3"/>
    <dgm:cxn modelId="{073BBB36-1FD4-4FBC-B327-E42AA7667FC4}" type="presParOf" srcId="{5BDEAA41-C8C6-455A-8A2E-21E3A6FD2587}" destId="{709083F6-4571-452F-8BC1-33C2DD0E0D5A}" srcOrd="5" destOrd="0" presId="urn:microsoft.com/office/officeart/2005/8/layout/bProcess3"/>
    <dgm:cxn modelId="{4102CFD4-DFF8-43DE-89B5-2EB24FB731F0}" type="presParOf" srcId="{709083F6-4571-452F-8BC1-33C2DD0E0D5A}" destId="{23A0EEA7-39CB-4D9E-B34C-01C3EC0D6D4C}" srcOrd="0" destOrd="0" presId="urn:microsoft.com/office/officeart/2005/8/layout/bProcess3"/>
    <dgm:cxn modelId="{A920B90E-F027-479C-8ED3-FF04000E6911}" type="presParOf" srcId="{5BDEAA41-C8C6-455A-8A2E-21E3A6FD2587}" destId="{920E6D54-49B2-4581-8F71-4DA5E1CA953F}" srcOrd="6" destOrd="0" presId="urn:microsoft.com/office/officeart/2005/8/layout/bProcess3"/>
    <dgm:cxn modelId="{5571F717-5294-418D-98B7-1D6E52F58C34}" type="presParOf" srcId="{5BDEAA41-C8C6-455A-8A2E-21E3A6FD2587}" destId="{6E8834AF-F64D-4EB9-BF71-69D48237E7FB}" srcOrd="7" destOrd="0" presId="urn:microsoft.com/office/officeart/2005/8/layout/bProcess3"/>
    <dgm:cxn modelId="{42344717-1DE6-4AB5-8E85-4AA9267879BD}" type="presParOf" srcId="{6E8834AF-F64D-4EB9-BF71-69D48237E7FB}" destId="{3370347E-788E-45FE-BD58-5B99C99B8AB4}" srcOrd="0" destOrd="0" presId="urn:microsoft.com/office/officeart/2005/8/layout/bProcess3"/>
    <dgm:cxn modelId="{C2B04AF9-4746-4F2C-A99B-E69E2CBFB4D5}" type="presParOf" srcId="{5BDEAA41-C8C6-455A-8A2E-21E3A6FD2587}" destId="{7DA8B1BC-9A6C-430B-8775-51F24278CB70}" srcOrd="8" destOrd="0" presId="urn:microsoft.com/office/officeart/2005/8/layout/bProcess3"/>
    <dgm:cxn modelId="{742BC5E3-D072-49B6-BEA4-BE8123527DC1}" type="presParOf" srcId="{5BDEAA41-C8C6-455A-8A2E-21E3A6FD2587}" destId="{251CBD70-923F-4ECB-84E2-12C69D46D584}" srcOrd="9" destOrd="0" presId="urn:microsoft.com/office/officeart/2005/8/layout/bProcess3"/>
    <dgm:cxn modelId="{4741EBAE-37EB-4F69-8456-4EDDF7949F08}" type="presParOf" srcId="{251CBD70-923F-4ECB-84E2-12C69D46D584}" destId="{821204B3-168E-46E5-BE2B-07411A789F05}" srcOrd="0" destOrd="0" presId="urn:microsoft.com/office/officeart/2005/8/layout/bProcess3"/>
    <dgm:cxn modelId="{8CF2C1F9-9769-452D-B8AB-382766F161C4}" type="presParOf" srcId="{5BDEAA41-C8C6-455A-8A2E-21E3A6FD2587}" destId="{26F24B7D-A7E3-4D06-BC99-98F18FEAACD9}" srcOrd="10" destOrd="0" presId="urn:microsoft.com/office/officeart/2005/8/layout/bProcess3"/>
    <dgm:cxn modelId="{EB591C07-245C-4DEB-B138-5D4A0164C8D9}" type="presParOf" srcId="{5BDEAA41-C8C6-455A-8A2E-21E3A6FD2587}" destId="{8CCA0582-3AAA-4C03-B7F2-D3C7F5C9BE4E}" srcOrd="11" destOrd="0" presId="urn:microsoft.com/office/officeart/2005/8/layout/bProcess3"/>
    <dgm:cxn modelId="{3A125BF4-6308-43DB-A562-1C42693D91D7}" type="presParOf" srcId="{8CCA0582-3AAA-4C03-B7F2-D3C7F5C9BE4E}" destId="{10504425-AC13-4492-B6AA-FCF816E8A523}" srcOrd="0" destOrd="0" presId="urn:microsoft.com/office/officeart/2005/8/layout/bProcess3"/>
    <dgm:cxn modelId="{C2487C87-B44B-49B7-B1E1-4930D9695280}" type="presParOf" srcId="{5BDEAA41-C8C6-455A-8A2E-21E3A6FD2587}" destId="{9781C78D-F066-405C-8616-D2E71FCA40FA}" srcOrd="12" destOrd="0" presId="urn:microsoft.com/office/officeart/2005/8/layout/bProcess3"/>
    <dgm:cxn modelId="{CE7E670B-F479-43C6-9DE4-3292922FF0EC}" type="presParOf" srcId="{5BDEAA41-C8C6-455A-8A2E-21E3A6FD2587}" destId="{BDFA08CB-009A-4A1D-9976-BBDA7E631DB5}" srcOrd="13" destOrd="0" presId="urn:microsoft.com/office/officeart/2005/8/layout/bProcess3"/>
    <dgm:cxn modelId="{D169BBBE-3D00-4F0D-8F9F-FD0FFB4E8B6D}" type="presParOf" srcId="{BDFA08CB-009A-4A1D-9976-BBDA7E631DB5}" destId="{D4EF9F34-67D1-49E7-8AE8-AFE7345A4018}" srcOrd="0" destOrd="0" presId="urn:microsoft.com/office/officeart/2005/8/layout/bProcess3"/>
    <dgm:cxn modelId="{03D91AD1-8486-4FA6-9867-ACF7ECBAF5E9}" type="presParOf" srcId="{5BDEAA41-C8C6-455A-8A2E-21E3A6FD2587}" destId="{D4A2FE59-FA59-437A-BB02-9D62222ED46A}" srcOrd="14" destOrd="0" presId="urn:microsoft.com/office/officeart/2005/8/layout/bProcess3"/>
    <dgm:cxn modelId="{2A8A64CB-6643-4FB5-9148-FAF1FF539566}" type="presParOf" srcId="{5BDEAA41-C8C6-455A-8A2E-21E3A6FD2587}" destId="{EBF0E477-280A-41D0-8D1A-60611AAF6C2D}" srcOrd="15" destOrd="0" presId="urn:microsoft.com/office/officeart/2005/8/layout/bProcess3"/>
    <dgm:cxn modelId="{1F6E3789-DE40-438F-A586-7D51BA85D2D7}" type="presParOf" srcId="{EBF0E477-280A-41D0-8D1A-60611AAF6C2D}" destId="{D985A914-6BE5-46EC-A16E-FCBAB0F0F4AF}" srcOrd="0" destOrd="0" presId="urn:microsoft.com/office/officeart/2005/8/layout/bProcess3"/>
    <dgm:cxn modelId="{1E245F16-A22C-47AF-9D95-4570E230A2C9}" type="presParOf" srcId="{5BDEAA41-C8C6-455A-8A2E-21E3A6FD2587}" destId="{19ADC3EC-6D97-47D0-83AA-BBC1A3199495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086362-DA06-4612-9AE1-3B89B43A6D5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D96EBCC-9A3E-49B6-B273-53917B14FBE7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</a:rPr>
            <a:t>Sürecin eksiklikler sürdürülerek tamamlanması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D655E1D-5C6B-42F2-8AB3-A5CB2F77A23E}" type="parTrans" cxnId="{90AB6A4D-7D42-4B19-BA07-77A540BB3149}">
      <dgm:prSet/>
      <dgm:spPr/>
      <dgm:t>
        <a:bodyPr/>
        <a:lstStyle/>
        <a:p>
          <a:endParaRPr lang="tr-TR"/>
        </a:p>
      </dgm:t>
    </dgm:pt>
    <dgm:pt modelId="{CB7A492F-C62A-4A27-9127-EF780F1B1F69}" type="sibTrans" cxnId="{90AB6A4D-7D42-4B19-BA07-77A540BB3149}">
      <dgm:prSet/>
      <dgm:spPr/>
      <dgm:t>
        <a:bodyPr/>
        <a:lstStyle/>
        <a:p>
          <a:endParaRPr lang="tr-TR"/>
        </a:p>
      </dgm:t>
    </dgm:pt>
    <dgm:pt modelId="{0723E0A0-F22C-4806-BC50-5A6ECC5337E1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</a:rPr>
            <a:t>Hizmet öncesi Öğretmen adaylarının Bilim Fuarı ve Bilim Şenlikleri konusunda bilgilendirilmeleri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30062F7-C342-45AD-9889-52AB991B03D7}" type="parTrans" cxnId="{1101AD0A-63CD-4456-86F3-0F23641A6C01}">
      <dgm:prSet/>
      <dgm:spPr/>
      <dgm:t>
        <a:bodyPr/>
        <a:lstStyle/>
        <a:p>
          <a:endParaRPr lang="tr-TR"/>
        </a:p>
      </dgm:t>
    </dgm:pt>
    <dgm:pt modelId="{894F7E66-759C-46B8-88A7-68B7163B77E6}" type="sibTrans" cxnId="{1101AD0A-63CD-4456-86F3-0F23641A6C01}">
      <dgm:prSet/>
      <dgm:spPr/>
      <dgm:t>
        <a:bodyPr/>
        <a:lstStyle/>
        <a:p>
          <a:endParaRPr lang="tr-TR"/>
        </a:p>
      </dgm:t>
    </dgm:pt>
    <dgm:pt modelId="{9E450DAE-E1E2-482A-A990-EFFB7654EC85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</a:rPr>
            <a:t>Desteklenen Proje Yürütücülerinin muhteviyata ilişkin TÜBİTAK veya il temsilcilikleri aracılığıyla bilgilendirilmesi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75AFD77-C944-4BE5-9E2D-FF4D992CD224}" type="parTrans" cxnId="{89BE97F6-8EB1-4316-A156-2E4A066E7786}">
      <dgm:prSet/>
      <dgm:spPr/>
      <dgm:t>
        <a:bodyPr/>
        <a:lstStyle/>
        <a:p>
          <a:endParaRPr lang="tr-TR"/>
        </a:p>
      </dgm:t>
    </dgm:pt>
    <dgm:pt modelId="{44812377-3A6B-4049-A101-56BEFAA213B2}" type="sibTrans" cxnId="{89BE97F6-8EB1-4316-A156-2E4A066E7786}">
      <dgm:prSet/>
      <dgm:spPr/>
      <dgm:t>
        <a:bodyPr/>
        <a:lstStyle/>
        <a:p>
          <a:endParaRPr lang="tr-TR"/>
        </a:p>
      </dgm:t>
    </dgm:pt>
    <dgm:pt modelId="{14CDB233-5A31-412B-A554-B5B780F76BD3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</a:rPr>
            <a:t>Fırsat eşitliği açısından bu etkinliklerin Tele Konferans sistemiyle yapılabilmesi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0977633-7D6B-45A9-BD11-6A9CB25BA6E9}" type="parTrans" cxnId="{3BE8B897-2AB1-4DDC-BFDF-115814A10C52}">
      <dgm:prSet/>
      <dgm:spPr/>
      <dgm:t>
        <a:bodyPr/>
        <a:lstStyle/>
        <a:p>
          <a:endParaRPr lang="tr-TR"/>
        </a:p>
      </dgm:t>
    </dgm:pt>
    <dgm:pt modelId="{34E21654-4A5F-4051-8A05-1B1579B3FBE2}" type="sibTrans" cxnId="{3BE8B897-2AB1-4DDC-BFDF-115814A10C52}">
      <dgm:prSet/>
      <dgm:spPr/>
      <dgm:t>
        <a:bodyPr/>
        <a:lstStyle/>
        <a:p>
          <a:endParaRPr lang="tr-TR"/>
        </a:p>
      </dgm:t>
    </dgm:pt>
    <dgm:pt modelId="{BB578CE4-92AF-491A-BD33-79145935F0DC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</a:rPr>
            <a:t>Yürütücülerin motive edilmesi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9E239E9E-8742-49F3-A51A-92C50BA8E1CF}" type="parTrans" cxnId="{E8631F75-20B0-46EA-881D-FD98132F34A5}">
      <dgm:prSet/>
      <dgm:spPr/>
      <dgm:t>
        <a:bodyPr/>
        <a:lstStyle/>
        <a:p>
          <a:endParaRPr lang="tr-TR"/>
        </a:p>
      </dgm:t>
    </dgm:pt>
    <dgm:pt modelId="{80580029-7DF0-4673-9F31-94DF4003AB84}" type="sibTrans" cxnId="{E8631F75-20B0-46EA-881D-FD98132F34A5}">
      <dgm:prSet/>
      <dgm:spPr/>
      <dgm:t>
        <a:bodyPr/>
        <a:lstStyle/>
        <a:p>
          <a:endParaRPr lang="tr-TR"/>
        </a:p>
      </dgm:t>
    </dgm:pt>
    <dgm:pt modelId="{65DDC2CF-30FD-42DF-85AA-E5114FFD5160}" type="pres">
      <dgm:prSet presAssocID="{D6086362-DA06-4612-9AE1-3B89B43A6D5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A26FEBE-3B91-4E45-859A-F47120C47173}" type="pres">
      <dgm:prSet presAssocID="{AD96EBCC-9A3E-49B6-B273-53917B14FBE7}" presName="composite" presStyleCnt="0"/>
      <dgm:spPr/>
    </dgm:pt>
    <dgm:pt modelId="{6BF36480-5DAD-4D95-A150-B86EB16DE936}" type="pres">
      <dgm:prSet presAssocID="{AD96EBCC-9A3E-49B6-B273-53917B14FBE7}" presName="bentUpArrow1" presStyleLbl="alignImgPlace1" presStyleIdx="0" presStyleCnt="4"/>
      <dgm:spPr>
        <a:solidFill>
          <a:schemeClr val="tx1"/>
        </a:solidFill>
        <a:ln>
          <a:solidFill>
            <a:srgbClr val="FF0000"/>
          </a:solidFill>
        </a:ln>
      </dgm:spPr>
    </dgm:pt>
    <dgm:pt modelId="{4DA28039-F913-43D5-9B4A-A88FD6E6914B}" type="pres">
      <dgm:prSet presAssocID="{AD96EBCC-9A3E-49B6-B273-53917B14FBE7}" presName="ParentText" presStyleLbl="node1" presStyleIdx="0" presStyleCnt="5" custScaleX="1948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3C46E8-9FC4-4E32-A248-F5930BC909BB}" type="pres">
      <dgm:prSet presAssocID="{AD96EBCC-9A3E-49B6-B273-53917B14FBE7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1D1C2706-6F9C-49F8-911A-30577177A5C9}" type="pres">
      <dgm:prSet presAssocID="{CB7A492F-C62A-4A27-9127-EF780F1B1F69}" presName="sibTrans" presStyleCnt="0"/>
      <dgm:spPr/>
    </dgm:pt>
    <dgm:pt modelId="{5F895745-1140-4CE8-8211-B7AEE1A0560C}" type="pres">
      <dgm:prSet presAssocID="{0723E0A0-F22C-4806-BC50-5A6ECC5337E1}" presName="composite" presStyleCnt="0"/>
      <dgm:spPr/>
    </dgm:pt>
    <dgm:pt modelId="{6EEC45B6-E366-42F7-9076-FE7DF38FBCD8}" type="pres">
      <dgm:prSet presAssocID="{0723E0A0-F22C-4806-BC50-5A6ECC5337E1}" presName="bentUpArrow1" presStyleLbl="alignImgPlace1" presStyleIdx="1" presStyleCnt="4"/>
      <dgm:spPr>
        <a:solidFill>
          <a:schemeClr val="tx1"/>
        </a:solidFill>
        <a:ln>
          <a:solidFill>
            <a:srgbClr val="FF0000"/>
          </a:solidFill>
        </a:ln>
      </dgm:spPr>
    </dgm:pt>
    <dgm:pt modelId="{150AB04B-C0CE-4EA7-AA5C-8A717F7F0817}" type="pres">
      <dgm:prSet presAssocID="{0723E0A0-F22C-4806-BC50-5A6ECC5337E1}" presName="ParentText" presStyleLbl="node1" presStyleIdx="1" presStyleCnt="5" custScaleX="1948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E29068-D3F8-48D0-B6FD-FC175342CBB9}" type="pres">
      <dgm:prSet presAssocID="{0723E0A0-F22C-4806-BC50-5A6ECC5337E1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58DB5B0-A12D-4BB6-BE0B-33682413B70B}" type="pres">
      <dgm:prSet presAssocID="{894F7E66-759C-46B8-88A7-68B7163B77E6}" presName="sibTrans" presStyleCnt="0"/>
      <dgm:spPr/>
    </dgm:pt>
    <dgm:pt modelId="{9D55C8C8-CDE8-40A4-A792-E2B3093AE8BD}" type="pres">
      <dgm:prSet presAssocID="{9E450DAE-E1E2-482A-A990-EFFB7654EC85}" presName="composite" presStyleCnt="0"/>
      <dgm:spPr/>
    </dgm:pt>
    <dgm:pt modelId="{5D5A1360-CFD9-4DDB-AEB5-581BDF05CF8D}" type="pres">
      <dgm:prSet presAssocID="{9E450DAE-E1E2-482A-A990-EFFB7654EC85}" presName="bentUpArrow1" presStyleLbl="alignImgPlace1" presStyleIdx="2" presStyleCnt="4"/>
      <dgm:spPr>
        <a:solidFill>
          <a:schemeClr val="tx1"/>
        </a:solidFill>
        <a:ln>
          <a:solidFill>
            <a:srgbClr val="FF0000"/>
          </a:solidFill>
        </a:ln>
      </dgm:spPr>
    </dgm:pt>
    <dgm:pt modelId="{332329E4-035E-41EB-90EE-0CA6C843420E}" type="pres">
      <dgm:prSet presAssocID="{9E450DAE-E1E2-482A-A990-EFFB7654EC85}" presName="ParentText" presStyleLbl="node1" presStyleIdx="2" presStyleCnt="5" custScaleX="1948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F4035A-5DE2-4AC3-8555-E8CD224FCE31}" type="pres">
      <dgm:prSet presAssocID="{9E450DAE-E1E2-482A-A990-EFFB7654EC85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054FB74-2FDF-4117-AC1D-5E91C3C5156D}" type="pres">
      <dgm:prSet presAssocID="{44812377-3A6B-4049-A101-56BEFAA213B2}" presName="sibTrans" presStyleCnt="0"/>
      <dgm:spPr/>
    </dgm:pt>
    <dgm:pt modelId="{714EA46E-D2D5-40C6-9CA1-DA100983A911}" type="pres">
      <dgm:prSet presAssocID="{14CDB233-5A31-412B-A554-B5B780F76BD3}" presName="composite" presStyleCnt="0"/>
      <dgm:spPr/>
    </dgm:pt>
    <dgm:pt modelId="{A27445B2-0D0B-4B12-B430-6C9FC95D2A88}" type="pres">
      <dgm:prSet presAssocID="{14CDB233-5A31-412B-A554-B5B780F76BD3}" presName="bentUpArrow1" presStyleLbl="alignImgPlace1" presStyleIdx="3" presStyleCnt="4"/>
      <dgm:spPr>
        <a:solidFill>
          <a:schemeClr val="tx1"/>
        </a:solidFill>
        <a:ln>
          <a:solidFill>
            <a:srgbClr val="FF0000"/>
          </a:solidFill>
        </a:ln>
      </dgm:spPr>
    </dgm:pt>
    <dgm:pt modelId="{137B775B-641A-4513-91BB-2E276F2EA076}" type="pres">
      <dgm:prSet presAssocID="{14CDB233-5A31-412B-A554-B5B780F76BD3}" presName="ParentText" presStyleLbl="node1" presStyleIdx="3" presStyleCnt="5" custScaleX="1948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FF82F4-1390-49F9-B57E-DEBE3A0D002F}" type="pres">
      <dgm:prSet presAssocID="{14CDB233-5A31-412B-A554-B5B780F76BD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11F24C13-2BFC-40DD-98AA-590624F62AE3}" type="pres">
      <dgm:prSet presAssocID="{34E21654-4A5F-4051-8A05-1B1579B3FBE2}" presName="sibTrans" presStyleCnt="0"/>
      <dgm:spPr/>
    </dgm:pt>
    <dgm:pt modelId="{770CDA58-7EC1-45D5-BC1A-5DBF2E664E80}" type="pres">
      <dgm:prSet presAssocID="{BB578CE4-92AF-491A-BD33-79145935F0DC}" presName="composite" presStyleCnt="0"/>
      <dgm:spPr/>
    </dgm:pt>
    <dgm:pt modelId="{9503F5A5-5A3E-4DDC-8384-26E92BCEEA4B}" type="pres">
      <dgm:prSet presAssocID="{BB578CE4-92AF-491A-BD33-79145935F0DC}" presName="ParentText" presStyleLbl="node1" presStyleIdx="4" presStyleCnt="5" custScaleX="1948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AB6A4D-7D42-4B19-BA07-77A540BB3149}" srcId="{D6086362-DA06-4612-9AE1-3B89B43A6D59}" destId="{AD96EBCC-9A3E-49B6-B273-53917B14FBE7}" srcOrd="0" destOrd="0" parTransId="{1D655E1D-5C6B-42F2-8AB3-A5CB2F77A23E}" sibTransId="{CB7A492F-C62A-4A27-9127-EF780F1B1F69}"/>
    <dgm:cxn modelId="{1A42EC44-3199-4C1B-9756-901D46CE3BF4}" type="presOf" srcId="{AD96EBCC-9A3E-49B6-B273-53917B14FBE7}" destId="{4DA28039-F913-43D5-9B4A-A88FD6E6914B}" srcOrd="0" destOrd="0" presId="urn:microsoft.com/office/officeart/2005/8/layout/StepDownProcess"/>
    <dgm:cxn modelId="{E8631F75-20B0-46EA-881D-FD98132F34A5}" srcId="{D6086362-DA06-4612-9AE1-3B89B43A6D59}" destId="{BB578CE4-92AF-491A-BD33-79145935F0DC}" srcOrd="4" destOrd="0" parTransId="{9E239E9E-8742-49F3-A51A-92C50BA8E1CF}" sibTransId="{80580029-7DF0-4673-9F31-94DF4003AB84}"/>
    <dgm:cxn modelId="{3BE8B897-2AB1-4DDC-BFDF-115814A10C52}" srcId="{D6086362-DA06-4612-9AE1-3B89B43A6D59}" destId="{14CDB233-5A31-412B-A554-B5B780F76BD3}" srcOrd="3" destOrd="0" parTransId="{C0977633-7D6B-45A9-BD11-6A9CB25BA6E9}" sibTransId="{34E21654-4A5F-4051-8A05-1B1579B3FBE2}"/>
    <dgm:cxn modelId="{4660297C-D4D7-41AF-A3B2-ADDE89F0F520}" type="presOf" srcId="{BB578CE4-92AF-491A-BD33-79145935F0DC}" destId="{9503F5A5-5A3E-4DDC-8384-26E92BCEEA4B}" srcOrd="0" destOrd="0" presId="urn:microsoft.com/office/officeart/2005/8/layout/StepDownProcess"/>
    <dgm:cxn modelId="{1101AD0A-63CD-4456-86F3-0F23641A6C01}" srcId="{D6086362-DA06-4612-9AE1-3B89B43A6D59}" destId="{0723E0A0-F22C-4806-BC50-5A6ECC5337E1}" srcOrd="1" destOrd="0" parTransId="{A30062F7-C342-45AD-9889-52AB991B03D7}" sibTransId="{894F7E66-759C-46B8-88A7-68B7163B77E6}"/>
    <dgm:cxn modelId="{133A8372-7DC5-47E4-A1E7-4E7C3C794C8B}" type="presOf" srcId="{0723E0A0-F22C-4806-BC50-5A6ECC5337E1}" destId="{150AB04B-C0CE-4EA7-AA5C-8A717F7F0817}" srcOrd="0" destOrd="0" presId="urn:microsoft.com/office/officeart/2005/8/layout/StepDownProcess"/>
    <dgm:cxn modelId="{D4FA92BA-1F90-4C2B-9A6D-4C798DB48717}" type="presOf" srcId="{14CDB233-5A31-412B-A554-B5B780F76BD3}" destId="{137B775B-641A-4513-91BB-2E276F2EA076}" srcOrd="0" destOrd="0" presId="urn:microsoft.com/office/officeart/2005/8/layout/StepDownProcess"/>
    <dgm:cxn modelId="{89BE97F6-8EB1-4316-A156-2E4A066E7786}" srcId="{D6086362-DA06-4612-9AE1-3B89B43A6D59}" destId="{9E450DAE-E1E2-482A-A990-EFFB7654EC85}" srcOrd="2" destOrd="0" parTransId="{075AFD77-C944-4BE5-9E2D-FF4D992CD224}" sibTransId="{44812377-3A6B-4049-A101-56BEFAA213B2}"/>
    <dgm:cxn modelId="{9E2E5DAE-CFCC-45E1-A8FD-7CC8497B2497}" type="presOf" srcId="{D6086362-DA06-4612-9AE1-3B89B43A6D59}" destId="{65DDC2CF-30FD-42DF-85AA-E5114FFD5160}" srcOrd="0" destOrd="0" presId="urn:microsoft.com/office/officeart/2005/8/layout/StepDownProcess"/>
    <dgm:cxn modelId="{7C82CE2D-3DFB-4A28-890D-B7401C99DC79}" type="presOf" srcId="{9E450DAE-E1E2-482A-A990-EFFB7654EC85}" destId="{332329E4-035E-41EB-90EE-0CA6C843420E}" srcOrd="0" destOrd="0" presId="urn:microsoft.com/office/officeart/2005/8/layout/StepDownProcess"/>
    <dgm:cxn modelId="{EB3695E6-B534-4F4A-98EB-4B6C46355694}" type="presParOf" srcId="{65DDC2CF-30FD-42DF-85AA-E5114FFD5160}" destId="{8A26FEBE-3B91-4E45-859A-F47120C47173}" srcOrd="0" destOrd="0" presId="urn:microsoft.com/office/officeart/2005/8/layout/StepDownProcess"/>
    <dgm:cxn modelId="{FDAC9769-39B6-419D-9C35-BC0A810E4AA0}" type="presParOf" srcId="{8A26FEBE-3B91-4E45-859A-F47120C47173}" destId="{6BF36480-5DAD-4D95-A150-B86EB16DE936}" srcOrd="0" destOrd="0" presId="urn:microsoft.com/office/officeart/2005/8/layout/StepDownProcess"/>
    <dgm:cxn modelId="{F1619356-7CD3-4047-A19E-A37ED106AC4E}" type="presParOf" srcId="{8A26FEBE-3B91-4E45-859A-F47120C47173}" destId="{4DA28039-F913-43D5-9B4A-A88FD6E6914B}" srcOrd="1" destOrd="0" presId="urn:microsoft.com/office/officeart/2005/8/layout/StepDownProcess"/>
    <dgm:cxn modelId="{028FC1B3-F762-491F-BF01-8EA4C8F5F018}" type="presParOf" srcId="{8A26FEBE-3B91-4E45-859A-F47120C47173}" destId="{E73C46E8-9FC4-4E32-A248-F5930BC909BB}" srcOrd="2" destOrd="0" presId="urn:microsoft.com/office/officeart/2005/8/layout/StepDownProcess"/>
    <dgm:cxn modelId="{2C5A5B1B-9B89-402C-BA50-7ED69FFECDCC}" type="presParOf" srcId="{65DDC2CF-30FD-42DF-85AA-E5114FFD5160}" destId="{1D1C2706-6F9C-49F8-911A-30577177A5C9}" srcOrd="1" destOrd="0" presId="urn:microsoft.com/office/officeart/2005/8/layout/StepDownProcess"/>
    <dgm:cxn modelId="{7052DF47-204C-4900-A4C9-80FE56B767E6}" type="presParOf" srcId="{65DDC2CF-30FD-42DF-85AA-E5114FFD5160}" destId="{5F895745-1140-4CE8-8211-B7AEE1A0560C}" srcOrd="2" destOrd="0" presId="urn:microsoft.com/office/officeart/2005/8/layout/StepDownProcess"/>
    <dgm:cxn modelId="{4A71F033-1A61-4346-8C4B-FCB2715AAB68}" type="presParOf" srcId="{5F895745-1140-4CE8-8211-B7AEE1A0560C}" destId="{6EEC45B6-E366-42F7-9076-FE7DF38FBCD8}" srcOrd="0" destOrd="0" presId="urn:microsoft.com/office/officeart/2005/8/layout/StepDownProcess"/>
    <dgm:cxn modelId="{C263751E-B6C2-4665-89F3-30E7AC1C836F}" type="presParOf" srcId="{5F895745-1140-4CE8-8211-B7AEE1A0560C}" destId="{150AB04B-C0CE-4EA7-AA5C-8A717F7F0817}" srcOrd="1" destOrd="0" presId="urn:microsoft.com/office/officeart/2005/8/layout/StepDownProcess"/>
    <dgm:cxn modelId="{9CB912D4-EE5B-488D-B41B-DEDDAAFF1E15}" type="presParOf" srcId="{5F895745-1140-4CE8-8211-B7AEE1A0560C}" destId="{EEE29068-D3F8-48D0-B6FD-FC175342CBB9}" srcOrd="2" destOrd="0" presId="urn:microsoft.com/office/officeart/2005/8/layout/StepDownProcess"/>
    <dgm:cxn modelId="{B2EC954F-A0DA-4CAB-85D5-A4AFD5713724}" type="presParOf" srcId="{65DDC2CF-30FD-42DF-85AA-E5114FFD5160}" destId="{058DB5B0-A12D-4BB6-BE0B-33682413B70B}" srcOrd="3" destOrd="0" presId="urn:microsoft.com/office/officeart/2005/8/layout/StepDownProcess"/>
    <dgm:cxn modelId="{4170F012-24CC-444A-BCD3-414BB71DF8F9}" type="presParOf" srcId="{65DDC2CF-30FD-42DF-85AA-E5114FFD5160}" destId="{9D55C8C8-CDE8-40A4-A792-E2B3093AE8BD}" srcOrd="4" destOrd="0" presId="urn:microsoft.com/office/officeart/2005/8/layout/StepDownProcess"/>
    <dgm:cxn modelId="{61FDE8CB-4BF5-403B-BD3A-5543E320DF8F}" type="presParOf" srcId="{9D55C8C8-CDE8-40A4-A792-E2B3093AE8BD}" destId="{5D5A1360-CFD9-4DDB-AEB5-581BDF05CF8D}" srcOrd="0" destOrd="0" presId="urn:microsoft.com/office/officeart/2005/8/layout/StepDownProcess"/>
    <dgm:cxn modelId="{A86DD916-435F-493F-8ABB-521FDFA8A906}" type="presParOf" srcId="{9D55C8C8-CDE8-40A4-A792-E2B3093AE8BD}" destId="{332329E4-035E-41EB-90EE-0CA6C843420E}" srcOrd="1" destOrd="0" presId="urn:microsoft.com/office/officeart/2005/8/layout/StepDownProcess"/>
    <dgm:cxn modelId="{94BD9069-3538-4BBD-AFA4-272678BAD21E}" type="presParOf" srcId="{9D55C8C8-CDE8-40A4-A792-E2B3093AE8BD}" destId="{12F4035A-5DE2-4AC3-8555-E8CD224FCE31}" srcOrd="2" destOrd="0" presId="urn:microsoft.com/office/officeart/2005/8/layout/StepDownProcess"/>
    <dgm:cxn modelId="{31E0E05F-B2D6-49B2-AA2D-6F67A2FF7974}" type="presParOf" srcId="{65DDC2CF-30FD-42DF-85AA-E5114FFD5160}" destId="{A054FB74-2FDF-4117-AC1D-5E91C3C5156D}" srcOrd="5" destOrd="0" presId="urn:microsoft.com/office/officeart/2005/8/layout/StepDownProcess"/>
    <dgm:cxn modelId="{7E646E32-C7C3-4850-AEEF-4BBB8B715484}" type="presParOf" srcId="{65DDC2CF-30FD-42DF-85AA-E5114FFD5160}" destId="{714EA46E-D2D5-40C6-9CA1-DA100983A911}" srcOrd="6" destOrd="0" presId="urn:microsoft.com/office/officeart/2005/8/layout/StepDownProcess"/>
    <dgm:cxn modelId="{74F68CA9-1BFE-40A6-AE75-58F442907991}" type="presParOf" srcId="{714EA46E-D2D5-40C6-9CA1-DA100983A911}" destId="{A27445B2-0D0B-4B12-B430-6C9FC95D2A88}" srcOrd="0" destOrd="0" presId="urn:microsoft.com/office/officeart/2005/8/layout/StepDownProcess"/>
    <dgm:cxn modelId="{4E48B6DD-2840-4569-BAF5-3B6FBEDFDDF0}" type="presParOf" srcId="{714EA46E-D2D5-40C6-9CA1-DA100983A911}" destId="{137B775B-641A-4513-91BB-2E276F2EA076}" srcOrd="1" destOrd="0" presId="urn:microsoft.com/office/officeart/2005/8/layout/StepDownProcess"/>
    <dgm:cxn modelId="{7872AFEF-5BB2-4A75-9876-FED3B6B584B3}" type="presParOf" srcId="{714EA46E-D2D5-40C6-9CA1-DA100983A911}" destId="{71FF82F4-1390-49F9-B57E-DEBE3A0D002F}" srcOrd="2" destOrd="0" presId="urn:microsoft.com/office/officeart/2005/8/layout/StepDownProcess"/>
    <dgm:cxn modelId="{7AFC62A2-1A7F-4627-9523-B9C67ADE3317}" type="presParOf" srcId="{65DDC2CF-30FD-42DF-85AA-E5114FFD5160}" destId="{11F24C13-2BFC-40DD-98AA-590624F62AE3}" srcOrd="7" destOrd="0" presId="urn:microsoft.com/office/officeart/2005/8/layout/StepDownProcess"/>
    <dgm:cxn modelId="{9A87C27F-1444-483A-8FA4-0B8654480668}" type="presParOf" srcId="{65DDC2CF-30FD-42DF-85AA-E5114FFD5160}" destId="{770CDA58-7EC1-45D5-BC1A-5DBF2E664E80}" srcOrd="8" destOrd="0" presId="urn:microsoft.com/office/officeart/2005/8/layout/StepDownProcess"/>
    <dgm:cxn modelId="{634E5C0A-E826-4436-B96F-48331CA5E083}" type="presParOf" srcId="{770CDA58-7EC1-45D5-BC1A-5DBF2E664E80}" destId="{9503F5A5-5A3E-4DDC-8384-26E92BCEEA4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FCC7B3-53DF-4D93-B174-005F29FA37D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A38865-5AAE-440B-B0DD-173D1BF553B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2000" b="1" u="none" dirty="0" smtClean="0">
              <a:solidFill>
                <a:schemeClr val="tx1"/>
              </a:solidFill>
              <a:latin typeface="Calibri" panose="020F0502020204030204" pitchFamily="34" charset="0"/>
            </a:rPr>
            <a:t>ARAŞTIRMA KAPSAMINDA AŞAĞIDAKİ SORULARA CEVAP ARANMIŞTIR:</a:t>
          </a:r>
          <a:endParaRPr lang="tr-TR" sz="2000" b="1" u="none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5DA9211-2C6B-41B0-B17A-7CA5914690B5}" type="parTrans" cxnId="{D147C285-74E7-40E6-85C7-DE5FED22F2DE}">
      <dgm:prSet/>
      <dgm:spPr/>
      <dgm:t>
        <a:bodyPr/>
        <a:lstStyle/>
        <a:p>
          <a:endParaRPr lang="tr-TR"/>
        </a:p>
      </dgm:t>
    </dgm:pt>
    <dgm:pt modelId="{5EBEB01E-D7D3-45BC-9186-81D957883B39}" type="sibTrans" cxnId="{D147C285-74E7-40E6-85C7-DE5FED22F2DE}">
      <dgm:prSet/>
      <dgm:spPr/>
      <dgm:t>
        <a:bodyPr/>
        <a:lstStyle/>
        <a:p>
          <a:endParaRPr lang="tr-TR"/>
        </a:p>
      </dgm:t>
    </dgm:pt>
    <dgm:pt modelId="{9868B1C4-4F14-45F6-ADF1-87792733697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4006-TÜBİTAK projesi size ne ifade ediyor?</a:t>
          </a:r>
          <a:endParaRPr lang="tr-TR" sz="20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E8F7CBB-9479-45BF-8B7F-520593519FD3}" type="parTrans" cxnId="{AB94D368-14E6-4C27-B875-5CFFE0B885B9}">
      <dgm:prSet/>
      <dgm:spPr/>
      <dgm:t>
        <a:bodyPr/>
        <a:lstStyle/>
        <a:p>
          <a:endParaRPr lang="tr-TR"/>
        </a:p>
      </dgm:t>
    </dgm:pt>
    <dgm:pt modelId="{92068327-1BA3-4DED-8329-BD68BFDCFA0A}" type="sibTrans" cxnId="{AB94D368-14E6-4C27-B875-5CFFE0B885B9}">
      <dgm:prSet/>
      <dgm:spPr/>
      <dgm:t>
        <a:bodyPr/>
        <a:lstStyle/>
        <a:p>
          <a:endParaRPr lang="tr-TR"/>
        </a:p>
      </dgm:t>
    </dgm:pt>
    <dgm:pt modelId="{FD64B9E8-DE02-42F5-92AD-AA7D1498AEB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tr-TR" sz="20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4006-TÜBİTAK projesi kendinize katkı sağladığı mı?</a:t>
          </a:r>
          <a:r>
            <a:rPr lang="tr-TR" sz="20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 </a:t>
          </a:r>
          <a:endParaRPr lang="en-US" sz="2000" b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BC9EC5C-A71E-41B1-91A4-FE76D69F0D01}" type="parTrans" cxnId="{1EFA56BE-7DF0-4689-9141-41F653B1B4B7}">
      <dgm:prSet/>
      <dgm:spPr/>
      <dgm:t>
        <a:bodyPr/>
        <a:lstStyle/>
        <a:p>
          <a:endParaRPr lang="tr-TR"/>
        </a:p>
      </dgm:t>
    </dgm:pt>
    <dgm:pt modelId="{BA9AE4F0-DE33-49D7-9D31-03439DE951DE}" type="sibTrans" cxnId="{1EFA56BE-7DF0-4689-9141-41F653B1B4B7}">
      <dgm:prSet/>
      <dgm:spPr/>
      <dgm:t>
        <a:bodyPr/>
        <a:lstStyle/>
        <a:p>
          <a:endParaRPr lang="tr-TR"/>
        </a:p>
      </dgm:t>
    </dgm:pt>
    <dgm:pt modelId="{A7C774C6-0ECE-4512-8548-19395228B90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tr-TR" sz="20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Seneye tekrar katılmak ister misiniz?</a:t>
          </a:r>
          <a:endParaRPr lang="en-US" sz="2000" b="1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2A6641F-106B-407D-BE92-B7B101FC0294}" type="parTrans" cxnId="{86C60EA3-3310-4924-9AF1-7C68EA705B6A}">
      <dgm:prSet/>
      <dgm:spPr/>
      <dgm:t>
        <a:bodyPr/>
        <a:lstStyle/>
        <a:p>
          <a:endParaRPr lang="tr-TR"/>
        </a:p>
      </dgm:t>
    </dgm:pt>
    <dgm:pt modelId="{2B778375-4BD4-4612-8624-A78E51D7B278}" type="sibTrans" cxnId="{86C60EA3-3310-4924-9AF1-7C68EA705B6A}">
      <dgm:prSet/>
      <dgm:spPr/>
      <dgm:t>
        <a:bodyPr/>
        <a:lstStyle/>
        <a:p>
          <a:endParaRPr lang="tr-TR"/>
        </a:p>
      </dgm:t>
    </dgm:pt>
    <dgm:pt modelId="{644F8059-9280-44C9-821B-9CB32AAB0AF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tr-TR" sz="20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4006-TÜBİTAK proje sürecinde karşılaştığınız sorunlar nelerdir?</a:t>
          </a:r>
          <a:endParaRPr lang="en-US" sz="20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EBD9224-41AB-4541-B2F6-07F1B3F30F0B}" type="parTrans" cxnId="{2EA9DFB1-474E-42A0-BDD7-4CF8CD0D8A07}">
      <dgm:prSet/>
      <dgm:spPr/>
      <dgm:t>
        <a:bodyPr/>
        <a:lstStyle/>
        <a:p>
          <a:endParaRPr lang="tr-TR"/>
        </a:p>
      </dgm:t>
    </dgm:pt>
    <dgm:pt modelId="{6EE5CA19-6910-4153-AEFF-281CABE818E6}" type="sibTrans" cxnId="{2EA9DFB1-474E-42A0-BDD7-4CF8CD0D8A07}">
      <dgm:prSet/>
      <dgm:spPr/>
      <dgm:t>
        <a:bodyPr/>
        <a:lstStyle/>
        <a:p>
          <a:endParaRPr lang="tr-TR"/>
        </a:p>
      </dgm:t>
    </dgm:pt>
    <dgm:pt modelId="{5B64E8D7-09A9-490B-97DE-28F8F28F26CD}" type="pres">
      <dgm:prSet presAssocID="{78FCC7B3-53DF-4D93-B174-005F29FA3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C3D229-6CC2-489F-81B7-A4606492182D}" type="pres">
      <dgm:prSet presAssocID="{644F8059-9280-44C9-821B-9CB32AAB0AF9}" presName="boxAndChildren" presStyleCnt="0"/>
      <dgm:spPr/>
    </dgm:pt>
    <dgm:pt modelId="{0D7364A2-DF83-4508-A058-AD83B958B95C}" type="pres">
      <dgm:prSet presAssocID="{644F8059-9280-44C9-821B-9CB32AAB0AF9}" presName="parentTextBox" presStyleLbl="node1" presStyleIdx="0" presStyleCnt="5"/>
      <dgm:spPr/>
      <dgm:t>
        <a:bodyPr/>
        <a:lstStyle/>
        <a:p>
          <a:endParaRPr lang="tr-TR"/>
        </a:p>
      </dgm:t>
    </dgm:pt>
    <dgm:pt modelId="{8953460A-2E95-4039-B1D5-0A92F8F97BD4}" type="pres">
      <dgm:prSet presAssocID="{2B778375-4BD4-4612-8624-A78E51D7B278}" presName="sp" presStyleCnt="0"/>
      <dgm:spPr/>
    </dgm:pt>
    <dgm:pt modelId="{F87E08F4-A74F-42FE-8E57-F227B42EB991}" type="pres">
      <dgm:prSet presAssocID="{A7C774C6-0ECE-4512-8548-19395228B90D}" presName="arrowAndChildren" presStyleCnt="0"/>
      <dgm:spPr/>
    </dgm:pt>
    <dgm:pt modelId="{C1439322-79A1-4A1C-B036-C3008BA71DA1}" type="pres">
      <dgm:prSet presAssocID="{A7C774C6-0ECE-4512-8548-19395228B90D}" presName="parentTextArrow" presStyleLbl="node1" presStyleIdx="1" presStyleCnt="5"/>
      <dgm:spPr/>
      <dgm:t>
        <a:bodyPr/>
        <a:lstStyle/>
        <a:p>
          <a:endParaRPr lang="tr-TR"/>
        </a:p>
      </dgm:t>
    </dgm:pt>
    <dgm:pt modelId="{2BACD38A-D585-45BE-9A50-E51CA11CE12F}" type="pres">
      <dgm:prSet presAssocID="{BA9AE4F0-DE33-49D7-9D31-03439DE951DE}" presName="sp" presStyleCnt="0"/>
      <dgm:spPr/>
    </dgm:pt>
    <dgm:pt modelId="{B969304F-1DBF-42F8-BC14-9128D200F42D}" type="pres">
      <dgm:prSet presAssocID="{FD64B9E8-DE02-42F5-92AD-AA7D1498AEB9}" presName="arrowAndChildren" presStyleCnt="0"/>
      <dgm:spPr/>
    </dgm:pt>
    <dgm:pt modelId="{53D8A780-321B-486F-A64A-56EF6271975C}" type="pres">
      <dgm:prSet presAssocID="{FD64B9E8-DE02-42F5-92AD-AA7D1498AEB9}" presName="parentTextArrow" presStyleLbl="node1" presStyleIdx="2" presStyleCnt="5"/>
      <dgm:spPr/>
      <dgm:t>
        <a:bodyPr/>
        <a:lstStyle/>
        <a:p>
          <a:endParaRPr lang="tr-TR"/>
        </a:p>
      </dgm:t>
    </dgm:pt>
    <dgm:pt modelId="{A1736A32-4758-4FA3-9B40-C3CC25F591D1}" type="pres">
      <dgm:prSet presAssocID="{92068327-1BA3-4DED-8329-BD68BFDCFA0A}" presName="sp" presStyleCnt="0"/>
      <dgm:spPr/>
    </dgm:pt>
    <dgm:pt modelId="{833000A5-C198-46B7-9112-5941201DCEAF}" type="pres">
      <dgm:prSet presAssocID="{9868B1C4-4F14-45F6-ADF1-877927336974}" presName="arrowAndChildren" presStyleCnt="0"/>
      <dgm:spPr/>
    </dgm:pt>
    <dgm:pt modelId="{CEB774B0-D931-4623-B4C7-B92C06F93C86}" type="pres">
      <dgm:prSet presAssocID="{9868B1C4-4F14-45F6-ADF1-877927336974}" presName="parentTextArrow" presStyleLbl="node1" presStyleIdx="3" presStyleCnt="5"/>
      <dgm:spPr/>
      <dgm:t>
        <a:bodyPr/>
        <a:lstStyle/>
        <a:p>
          <a:endParaRPr lang="tr-TR"/>
        </a:p>
      </dgm:t>
    </dgm:pt>
    <dgm:pt modelId="{842D658A-F6D9-43C6-BA3A-B2F3A060B353}" type="pres">
      <dgm:prSet presAssocID="{5EBEB01E-D7D3-45BC-9186-81D957883B39}" presName="sp" presStyleCnt="0"/>
      <dgm:spPr/>
    </dgm:pt>
    <dgm:pt modelId="{CCED6317-7001-46F3-81E9-C0BEB0DB0441}" type="pres">
      <dgm:prSet presAssocID="{B3A38865-5AAE-440B-B0DD-173D1BF553BE}" presName="arrowAndChildren" presStyleCnt="0"/>
      <dgm:spPr/>
    </dgm:pt>
    <dgm:pt modelId="{15B8BD83-8453-4E96-A612-1FAE0E771782}" type="pres">
      <dgm:prSet presAssocID="{B3A38865-5AAE-440B-B0DD-173D1BF553BE}" presName="parentTextArrow" presStyleLbl="node1" presStyleIdx="4" presStyleCnt="5" custLinFactNeighborX="148" custLinFactNeighborY="-3420"/>
      <dgm:spPr/>
      <dgm:t>
        <a:bodyPr/>
        <a:lstStyle/>
        <a:p>
          <a:endParaRPr lang="tr-TR"/>
        </a:p>
      </dgm:t>
    </dgm:pt>
  </dgm:ptLst>
  <dgm:cxnLst>
    <dgm:cxn modelId="{1EFA56BE-7DF0-4689-9141-41F653B1B4B7}" srcId="{78FCC7B3-53DF-4D93-B174-005F29FA37D7}" destId="{FD64B9E8-DE02-42F5-92AD-AA7D1498AEB9}" srcOrd="2" destOrd="0" parTransId="{4BC9EC5C-A71E-41B1-91A4-FE76D69F0D01}" sibTransId="{BA9AE4F0-DE33-49D7-9D31-03439DE951DE}"/>
    <dgm:cxn modelId="{963E95A6-6BA0-4676-96DB-9D6D2E2C0D37}" type="presOf" srcId="{78FCC7B3-53DF-4D93-B174-005F29FA37D7}" destId="{5B64E8D7-09A9-490B-97DE-28F8F28F26CD}" srcOrd="0" destOrd="0" presId="urn:microsoft.com/office/officeart/2005/8/layout/process4"/>
    <dgm:cxn modelId="{D147C285-74E7-40E6-85C7-DE5FED22F2DE}" srcId="{78FCC7B3-53DF-4D93-B174-005F29FA37D7}" destId="{B3A38865-5AAE-440B-B0DD-173D1BF553BE}" srcOrd="0" destOrd="0" parTransId="{45DA9211-2C6B-41B0-B17A-7CA5914690B5}" sibTransId="{5EBEB01E-D7D3-45BC-9186-81D957883B39}"/>
    <dgm:cxn modelId="{24B03EF4-3067-42C6-9DBD-3F63D695C0FB}" type="presOf" srcId="{644F8059-9280-44C9-821B-9CB32AAB0AF9}" destId="{0D7364A2-DF83-4508-A058-AD83B958B95C}" srcOrd="0" destOrd="0" presId="urn:microsoft.com/office/officeart/2005/8/layout/process4"/>
    <dgm:cxn modelId="{E780BAC2-3596-4BC3-BC33-1056C86CA8F4}" type="presOf" srcId="{B3A38865-5AAE-440B-B0DD-173D1BF553BE}" destId="{15B8BD83-8453-4E96-A612-1FAE0E771782}" srcOrd="0" destOrd="0" presId="urn:microsoft.com/office/officeart/2005/8/layout/process4"/>
    <dgm:cxn modelId="{B899DEB4-31EC-48D8-B258-396291A378D3}" type="presOf" srcId="{9868B1C4-4F14-45F6-ADF1-877927336974}" destId="{CEB774B0-D931-4623-B4C7-B92C06F93C86}" srcOrd="0" destOrd="0" presId="urn:microsoft.com/office/officeart/2005/8/layout/process4"/>
    <dgm:cxn modelId="{86C60EA3-3310-4924-9AF1-7C68EA705B6A}" srcId="{78FCC7B3-53DF-4D93-B174-005F29FA37D7}" destId="{A7C774C6-0ECE-4512-8548-19395228B90D}" srcOrd="3" destOrd="0" parTransId="{02A6641F-106B-407D-BE92-B7B101FC0294}" sibTransId="{2B778375-4BD4-4612-8624-A78E51D7B278}"/>
    <dgm:cxn modelId="{AB94D368-14E6-4C27-B875-5CFFE0B885B9}" srcId="{78FCC7B3-53DF-4D93-B174-005F29FA37D7}" destId="{9868B1C4-4F14-45F6-ADF1-877927336974}" srcOrd="1" destOrd="0" parTransId="{FE8F7CBB-9479-45BF-8B7F-520593519FD3}" sibTransId="{92068327-1BA3-4DED-8329-BD68BFDCFA0A}"/>
    <dgm:cxn modelId="{2EA9DFB1-474E-42A0-BDD7-4CF8CD0D8A07}" srcId="{78FCC7B3-53DF-4D93-B174-005F29FA37D7}" destId="{644F8059-9280-44C9-821B-9CB32AAB0AF9}" srcOrd="4" destOrd="0" parTransId="{9EBD9224-41AB-4541-B2F6-07F1B3F30F0B}" sibTransId="{6EE5CA19-6910-4153-AEFF-281CABE818E6}"/>
    <dgm:cxn modelId="{2F134725-D08D-441F-AAE8-8545FDC084F8}" type="presOf" srcId="{FD64B9E8-DE02-42F5-92AD-AA7D1498AEB9}" destId="{53D8A780-321B-486F-A64A-56EF6271975C}" srcOrd="0" destOrd="0" presId="urn:microsoft.com/office/officeart/2005/8/layout/process4"/>
    <dgm:cxn modelId="{28753033-3EC1-4A16-B597-2386F5BF5993}" type="presOf" srcId="{A7C774C6-0ECE-4512-8548-19395228B90D}" destId="{C1439322-79A1-4A1C-B036-C3008BA71DA1}" srcOrd="0" destOrd="0" presId="urn:microsoft.com/office/officeart/2005/8/layout/process4"/>
    <dgm:cxn modelId="{E85C5636-ECF6-4468-8035-D59274ACABBF}" type="presParOf" srcId="{5B64E8D7-09A9-490B-97DE-28F8F28F26CD}" destId="{32C3D229-6CC2-489F-81B7-A4606492182D}" srcOrd="0" destOrd="0" presId="urn:microsoft.com/office/officeart/2005/8/layout/process4"/>
    <dgm:cxn modelId="{7DF2F902-A4F7-4658-A1BD-3D59DE9A0641}" type="presParOf" srcId="{32C3D229-6CC2-489F-81B7-A4606492182D}" destId="{0D7364A2-DF83-4508-A058-AD83B958B95C}" srcOrd="0" destOrd="0" presId="urn:microsoft.com/office/officeart/2005/8/layout/process4"/>
    <dgm:cxn modelId="{6CDC712C-9E45-4C77-A97C-EF30FA280907}" type="presParOf" srcId="{5B64E8D7-09A9-490B-97DE-28F8F28F26CD}" destId="{8953460A-2E95-4039-B1D5-0A92F8F97BD4}" srcOrd="1" destOrd="0" presId="urn:microsoft.com/office/officeart/2005/8/layout/process4"/>
    <dgm:cxn modelId="{7387A08B-8A36-4A07-BCBA-F40D21691608}" type="presParOf" srcId="{5B64E8D7-09A9-490B-97DE-28F8F28F26CD}" destId="{F87E08F4-A74F-42FE-8E57-F227B42EB991}" srcOrd="2" destOrd="0" presId="urn:microsoft.com/office/officeart/2005/8/layout/process4"/>
    <dgm:cxn modelId="{5E48615F-04AD-4142-BC22-A08C597B29B7}" type="presParOf" srcId="{F87E08F4-A74F-42FE-8E57-F227B42EB991}" destId="{C1439322-79A1-4A1C-B036-C3008BA71DA1}" srcOrd="0" destOrd="0" presId="urn:microsoft.com/office/officeart/2005/8/layout/process4"/>
    <dgm:cxn modelId="{001CEB6F-53FA-4B8D-B84F-757A93101E4A}" type="presParOf" srcId="{5B64E8D7-09A9-490B-97DE-28F8F28F26CD}" destId="{2BACD38A-D585-45BE-9A50-E51CA11CE12F}" srcOrd="3" destOrd="0" presId="urn:microsoft.com/office/officeart/2005/8/layout/process4"/>
    <dgm:cxn modelId="{A6DF701C-C4C2-4D68-864B-9855472D1A6D}" type="presParOf" srcId="{5B64E8D7-09A9-490B-97DE-28F8F28F26CD}" destId="{B969304F-1DBF-42F8-BC14-9128D200F42D}" srcOrd="4" destOrd="0" presId="urn:microsoft.com/office/officeart/2005/8/layout/process4"/>
    <dgm:cxn modelId="{CF62D18C-6A24-4573-BADE-BCDD0F0EBD25}" type="presParOf" srcId="{B969304F-1DBF-42F8-BC14-9128D200F42D}" destId="{53D8A780-321B-486F-A64A-56EF6271975C}" srcOrd="0" destOrd="0" presId="urn:microsoft.com/office/officeart/2005/8/layout/process4"/>
    <dgm:cxn modelId="{E36B895C-C970-462B-842A-A470471CE105}" type="presParOf" srcId="{5B64E8D7-09A9-490B-97DE-28F8F28F26CD}" destId="{A1736A32-4758-4FA3-9B40-C3CC25F591D1}" srcOrd="5" destOrd="0" presId="urn:microsoft.com/office/officeart/2005/8/layout/process4"/>
    <dgm:cxn modelId="{CE466FAF-9F70-4718-A185-454FFC8E878A}" type="presParOf" srcId="{5B64E8D7-09A9-490B-97DE-28F8F28F26CD}" destId="{833000A5-C198-46B7-9112-5941201DCEAF}" srcOrd="6" destOrd="0" presId="urn:microsoft.com/office/officeart/2005/8/layout/process4"/>
    <dgm:cxn modelId="{1C702E12-1E35-4812-80F4-9FACF6E09EF2}" type="presParOf" srcId="{833000A5-C198-46B7-9112-5941201DCEAF}" destId="{CEB774B0-D931-4623-B4C7-B92C06F93C86}" srcOrd="0" destOrd="0" presId="urn:microsoft.com/office/officeart/2005/8/layout/process4"/>
    <dgm:cxn modelId="{E7621D0B-3C27-4102-B26C-A0F314D25B8C}" type="presParOf" srcId="{5B64E8D7-09A9-490B-97DE-28F8F28F26CD}" destId="{842D658A-F6D9-43C6-BA3A-B2F3A060B353}" srcOrd="7" destOrd="0" presId="urn:microsoft.com/office/officeart/2005/8/layout/process4"/>
    <dgm:cxn modelId="{719A9A26-DFA0-42F7-AD46-1DCFE328F326}" type="presParOf" srcId="{5B64E8D7-09A9-490B-97DE-28F8F28F26CD}" destId="{CCED6317-7001-46F3-81E9-C0BEB0DB0441}" srcOrd="8" destOrd="0" presId="urn:microsoft.com/office/officeart/2005/8/layout/process4"/>
    <dgm:cxn modelId="{E7C5D8D7-4A63-4F36-A15B-071E72E991D0}" type="presParOf" srcId="{CCED6317-7001-46F3-81E9-C0BEB0DB0441}" destId="{15B8BD83-8453-4E96-A612-1FAE0E77178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086362-DA06-4612-9AE1-3B89B43A6D5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D96EBCC-9A3E-49B6-B273-53917B14FBE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Okulda uygun ortamın sağlanması</a:t>
          </a:r>
        </a:p>
        <a:p>
          <a:pPr rtl="0"/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(etkili iletişim, malzeme, araç –gereç temini vs.)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D655E1D-5C6B-42F2-8AB3-A5CB2F77A23E}" type="parTrans" cxnId="{90AB6A4D-7D42-4B19-BA07-77A540BB3149}">
      <dgm:prSet/>
      <dgm:spPr/>
      <dgm:t>
        <a:bodyPr/>
        <a:lstStyle/>
        <a:p>
          <a:endParaRPr lang="tr-TR"/>
        </a:p>
      </dgm:t>
    </dgm:pt>
    <dgm:pt modelId="{CB7A492F-C62A-4A27-9127-EF780F1B1F69}" type="sibTrans" cxnId="{90AB6A4D-7D42-4B19-BA07-77A540BB3149}">
      <dgm:prSet/>
      <dgm:spPr/>
      <dgm:t>
        <a:bodyPr/>
        <a:lstStyle/>
        <a:p>
          <a:endParaRPr lang="tr-TR"/>
        </a:p>
      </dgm:t>
    </dgm:pt>
    <dgm:pt modelId="{8084D350-F8B5-4061-87B0-FEF672C291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Projeye katılan öğrencilerin proje bilincini oluşturma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0541BAE-78C2-41F0-A8AC-07D276CD9549}" type="parTrans" cxnId="{7C833212-8216-4A9A-9EDA-48DAD829544D}">
      <dgm:prSet/>
      <dgm:spPr/>
      <dgm:t>
        <a:bodyPr/>
        <a:lstStyle/>
        <a:p>
          <a:endParaRPr lang="tr-TR"/>
        </a:p>
      </dgm:t>
    </dgm:pt>
    <dgm:pt modelId="{EEDC94B0-0D70-4AD1-B119-0DE04E37D694}" type="sibTrans" cxnId="{7C833212-8216-4A9A-9EDA-48DAD829544D}">
      <dgm:prSet/>
      <dgm:spPr/>
      <dgm:t>
        <a:bodyPr/>
        <a:lstStyle/>
        <a:p>
          <a:endParaRPr lang="tr-TR"/>
        </a:p>
      </dgm:t>
    </dgm:pt>
    <dgm:pt modelId="{FDC3BD5A-B9B7-4D27-97F4-F355186121F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MEB tarafında proje yürütücülerine belli aralıklarla bilgilendirme ve danışmalık hizmeti verilmesi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1856CF6-D784-41C8-A2A1-F0721493C32A}" type="parTrans" cxnId="{712806AF-679F-487D-BA44-C9CEAAC8B08E}">
      <dgm:prSet/>
      <dgm:spPr/>
      <dgm:t>
        <a:bodyPr/>
        <a:lstStyle/>
        <a:p>
          <a:endParaRPr lang="tr-TR"/>
        </a:p>
      </dgm:t>
    </dgm:pt>
    <dgm:pt modelId="{61579E0B-FBD5-4183-BE46-5141C62D4E44}" type="sibTrans" cxnId="{712806AF-679F-487D-BA44-C9CEAAC8B08E}">
      <dgm:prSet/>
      <dgm:spPr/>
      <dgm:t>
        <a:bodyPr/>
        <a:lstStyle/>
        <a:p>
          <a:endParaRPr lang="tr-TR"/>
        </a:p>
      </dgm:t>
    </dgm:pt>
    <dgm:pt modelId="{8D9EDB1B-D1E9-4642-AAB3-B67D99F567E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tr-TR" sz="1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Öğrencilere sunum için gerekli teknik bilgilerin yaparak yaşayarak öğrenme yöntemiyle öğretilmesi</a:t>
          </a:r>
          <a:endParaRPr lang="tr-TR" sz="1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3675337-6964-43B1-A524-E510ECFD6C3F}" type="parTrans" cxnId="{333CD149-56F7-4EB8-B804-E6AE03179877}">
      <dgm:prSet/>
      <dgm:spPr/>
      <dgm:t>
        <a:bodyPr/>
        <a:lstStyle/>
        <a:p>
          <a:endParaRPr lang="tr-TR"/>
        </a:p>
      </dgm:t>
    </dgm:pt>
    <dgm:pt modelId="{EB05C221-FDBF-45C2-A8B1-8CC0D8986B2C}" type="sibTrans" cxnId="{333CD149-56F7-4EB8-B804-E6AE03179877}">
      <dgm:prSet/>
      <dgm:spPr/>
      <dgm:t>
        <a:bodyPr/>
        <a:lstStyle/>
        <a:p>
          <a:endParaRPr lang="tr-TR"/>
        </a:p>
      </dgm:t>
    </dgm:pt>
    <dgm:pt modelId="{65DDC2CF-30FD-42DF-85AA-E5114FFD5160}" type="pres">
      <dgm:prSet presAssocID="{D6086362-DA06-4612-9AE1-3B89B43A6D5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A26FEBE-3B91-4E45-859A-F47120C47173}" type="pres">
      <dgm:prSet presAssocID="{AD96EBCC-9A3E-49B6-B273-53917B14FBE7}" presName="composite" presStyleCnt="0"/>
      <dgm:spPr/>
    </dgm:pt>
    <dgm:pt modelId="{6BF36480-5DAD-4D95-A150-B86EB16DE936}" type="pres">
      <dgm:prSet presAssocID="{AD96EBCC-9A3E-49B6-B273-53917B14FBE7}" presName="bentUpArrow1" presStyleLbl="alignImgPlace1" presStyleIdx="0" presStyleCnt="3" custLinFactNeighborX="-291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4DA28039-F913-43D5-9B4A-A88FD6E6914B}" type="pres">
      <dgm:prSet presAssocID="{AD96EBCC-9A3E-49B6-B273-53917B14FBE7}" presName="ParentText" presStyleLbl="node1" presStyleIdx="0" presStyleCnt="4" custScaleX="1589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3C46E8-9FC4-4E32-A248-F5930BC909BB}" type="pres">
      <dgm:prSet presAssocID="{AD96EBCC-9A3E-49B6-B273-53917B14FBE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D1C2706-6F9C-49F8-911A-30577177A5C9}" type="pres">
      <dgm:prSet presAssocID="{CB7A492F-C62A-4A27-9127-EF780F1B1F69}" presName="sibTrans" presStyleCnt="0"/>
      <dgm:spPr/>
    </dgm:pt>
    <dgm:pt modelId="{DEBCE107-64BE-4F99-8951-B7C55C9E0DE5}" type="pres">
      <dgm:prSet presAssocID="{8084D350-F8B5-4061-87B0-FEF672C29158}" presName="composite" presStyleCnt="0"/>
      <dgm:spPr/>
    </dgm:pt>
    <dgm:pt modelId="{C28F2C3F-260D-4ABD-BA92-F7026B1D9BE2}" type="pres">
      <dgm:prSet presAssocID="{8084D350-F8B5-4061-87B0-FEF672C29158}" presName="bentUpArrow1" presStyleLbl="alignImgPlace1" presStyleIdx="1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E0A6B4B2-2702-4A61-BDD3-D6F93FE9493F}" type="pres">
      <dgm:prSet presAssocID="{8084D350-F8B5-4061-87B0-FEF672C29158}" presName="ParentText" presStyleLbl="node1" presStyleIdx="1" presStyleCnt="4" custScaleX="138771" custLinFactNeighborX="17590" custLinFactNeighborY="-1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E2D5F1-28E0-40FC-BC94-C29CB75A4AC0}" type="pres">
      <dgm:prSet presAssocID="{8084D350-F8B5-4061-87B0-FEF672C2915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7336A9F-7EB9-4A3A-9D53-EB9ACA987C19}" type="pres">
      <dgm:prSet presAssocID="{EEDC94B0-0D70-4AD1-B119-0DE04E37D694}" presName="sibTrans" presStyleCnt="0"/>
      <dgm:spPr/>
    </dgm:pt>
    <dgm:pt modelId="{E5D14DBB-C7F6-40A0-B2BD-68C6D5C3588A}" type="pres">
      <dgm:prSet presAssocID="{FDC3BD5A-B9B7-4D27-97F4-F355186121FA}" presName="composite" presStyleCnt="0"/>
      <dgm:spPr/>
    </dgm:pt>
    <dgm:pt modelId="{239D6612-6278-4E76-B5AA-EBA7011C0DE2}" type="pres">
      <dgm:prSet presAssocID="{FDC3BD5A-B9B7-4D27-97F4-F355186121FA}" presName="bentUpArrow1" presStyleLbl="alignImgPlace1" presStyleIdx="2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031CC1D5-1045-4702-A739-79A77F7FE35B}" type="pres">
      <dgm:prSet presAssocID="{FDC3BD5A-B9B7-4D27-97F4-F355186121FA}" presName="ParentText" presStyleLbl="node1" presStyleIdx="2" presStyleCnt="4" custScaleX="1322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1A66E0-C85B-42C5-845F-90A765A7C1D0}" type="pres">
      <dgm:prSet presAssocID="{FDC3BD5A-B9B7-4D27-97F4-F355186121F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01C747B-35ED-44DF-AA2F-2EDD5E9C88B7}" type="pres">
      <dgm:prSet presAssocID="{61579E0B-FBD5-4183-BE46-5141C62D4E44}" presName="sibTrans" presStyleCnt="0"/>
      <dgm:spPr/>
    </dgm:pt>
    <dgm:pt modelId="{507D7612-4A65-4A0D-9CAB-DAD4B0F85E1E}" type="pres">
      <dgm:prSet presAssocID="{8D9EDB1B-D1E9-4642-AAB3-B67D99F567E0}" presName="composite" presStyleCnt="0"/>
      <dgm:spPr/>
    </dgm:pt>
    <dgm:pt modelId="{B9FF5F57-17EA-401C-9B6C-58B69939034E}" type="pres">
      <dgm:prSet presAssocID="{8D9EDB1B-D1E9-4642-AAB3-B67D99F567E0}" presName="ParentText" presStyleLbl="node1" presStyleIdx="3" presStyleCnt="4" custScaleX="130667" custLinFactNeighborX="-5253" custLinFactNeighborY="28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AB6A4D-7D42-4B19-BA07-77A540BB3149}" srcId="{D6086362-DA06-4612-9AE1-3B89B43A6D59}" destId="{AD96EBCC-9A3E-49B6-B273-53917B14FBE7}" srcOrd="0" destOrd="0" parTransId="{1D655E1D-5C6B-42F2-8AB3-A5CB2F77A23E}" sibTransId="{CB7A492F-C62A-4A27-9127-EF780F1B1F69}"/>
    <dgm:cxn modelId="{333CD149-56F7-4EB8-B804-E6AE03179877}" srcId="{D6086362-DA06-4612-9AE1-3B89B43A6D59}" destId="{8D9EDB1B-D1E9-4642-AAB3-B67D99F567E0}" srcOrd="3" destOrd="0" parTransId="{23675337-6964-43B1-A524-E510ECFD6C3F}" sibTransId="{EB05C221-FDBF-45C2-A8B1-8CC0D8986B2C}"/>
    <dgm:cxn modelId="{712806AF-679F-487D-BA44-C9CEAAC8B08E}" srcId="{D6086362-DA06-4612-9AE1-3B89B43A6D59}" destId="{FDC3BD5A-B9B7-4D27-97F4-F355186121FA}" srcOrd="2" destOrd="0" parTransId="{51856CF6-D784-41C8-A2A1-F0721493C32A}" sibTransId="{61579E0B-FBD5-4183-BE46-5141C62D4E44}"/>
    <dgm:cxn modelId="{24AF661F-2EE1-490B-BD22-276A75463250}" type="presOf" srcId="{8D9EDB1B-D1E9-4642-AAB3-B67D99F567E0}" destId="{B9FF5F57-17EA-401C-9B6C-58B69939034E}" srcOrd="0" destOrd="0" presId="urn:microsoft.com/office/officeart/2005/8/layout/StepDownProcess"/>
    <dgm:cxn modelId="{7C833212-8216-4A9A-9EDA-48DAD829544D}" srcId="{D6086362-DA06-4612-9AE1-3B89B43A6D59}" destId="{8084D350-F8B5-4061-87B0-FEF672C29158}" srcOrd="1" destOrd="0" parTransId="{10541BAE-78C2-41F0-A8AC-07D276CD9549}" sibTransId="{EEDC94B0-0D70-4AD1-B119-0DE04E37D694}"/>
    <dgm:cxn modelId="{B7C0D9FD-E0C7-4B19-9D1C-780E3BB9A0C5}" type="presOf" srcId="{D6086362-DA06-4612-9AE1-3B89B43A6D59}" destId="{65DDC2CF-30FD-42DF-85AA-E5114FFD5160}" srcOrd="0" destOrd="0" presId="urn:microsoft.com/office/officeart/2005/8/layout/StepDownProcess"/>
    <dgm:cxn modelId="{999B0CD7-F5FE-4337-B0B8-0FA0DFC0B8CB}" type="presOf" srcId="{AD96EBCC-9A3E-49B6-B273-53917B14FBE7}" destId="{4DA28039-F913-43D5-9B4A-A88FD6E6914B}" srcOrd="0" destOrd="0" presId="urn:microsoft.com/office/officeart/2005/8/layout/StepDownProcess"/>
    <dgm:cxn modelId="{914EEEA7-C0AA-4F4F-A1BF-641771F16B0F}" type="presOf" srcId="{FDC3BD5A-B9B7-4D27-97F4-F355186121FA}" destId="{031CC1D5-1045-4702-A739-79A77F7FE35B}" srcOrd="0" destOrd="0" presId="urn:microsoft.com/office/officeart/2005/8/layout/StepDownProcess"/>
    <dgm:cxn modelId="{8A15E7BA-E9AE-4F2F-A320-E1EC0AFD4690}" type="presOf" srcId="{8084D350-F8B5-4061-87B0-FEF672C29158}" destId="{E0A6B4B2-2702-4A61-BDD3-D6F93FE9493F}" srcOrd="0" destOrd="0" presId="urn:microsoft.com/office/officeart/2005/8/layout/StepDownProcess"/>
    <dgm:cxn modelId="{8F3048F5-610C-4951-87BB-63635B1DB334}" type="presParOf" srcId="{65DDC2CF-30FD-42DF-85AA-E5114FFD5160}" destId="{8A26FEBE-3B91-4E45-859A-F47120C47173}" srcOrd="0" destOrd="0" presId="urn:microsoft.com/office/officeart/2005/8/layout/StepDownProcess"/>
    <dgm:cxn modelId="{0FA7E1BE-C7B7-4412-AEE2-3D43028FDC74}" type="presParOf" srcId="{8A26FEBE-3B91-4E45-859A-F47120C47173}" destId="{6BF36480-5DAD-4D95-A150-B86EB16DE936}" srcOrd="0" destOrd="0" presId="urn:microsoft.com/office/officeart/2005/8/layout/StepDownProcess"/>
    <dgm:cxn modelId="{8F27C243-71FF-466F-956C-4FFD61E9DB96}" type="presParOf" srcId="{8A26FEBE-3B91-4E45-859A-F47120C47173}" destId="{4DA28039-F913-43D5-9B4A-A88FD6E6914B}" srcOrd="1" destOrd="0" presId="urn:microsoft.com/office/officeart/2005/8/layout/StepDownProcess"/>
    <dgm:cxn modelId="{8DF5AD2D-AE6F-44B3-B2F6-A0B6EA6E3AF2}" type="presParOf" srcId="{8A26FEBE-3B91-4E45-859A-F47120C47173}" destId="{E73C46E8-9FC4-4E32-A248-F5930BC909BB}" srcOrd="2" destOrd="0" presId="urn:microsoft.com/office/officeart/2005/8/layout/StepDownProcess"/>
    <dgm:cxn modelId="{90F99B3B-78AE-49CD-B6B1-4787816C5161}" type="presParOf" srcId="{65DDC2CF-30FD-42DF-85AA-E5114FFD5160}" destId="{1D1C2706-6F9C-49F8-911A-30577177A5C9}" srcOrd="1" destOrd="0" presId="urn:microsoft.com/office/officeart/2005/8/layout/StepDownProcess"/>
    <dgm:cxn modelId="{2453F9EB-8025-44FE-808C-81065EE87B9D}" type="presParOf" srcId="{65DDC2CF-30FD-42DF-85AA-E5114FFD5160}" destId="{DEBCE107-64BE-4F99-8951-B7C55C9E0DE5}" srcOrd="2" destOrd="0" presId="urn:microsoft.com/office/officeart/2005/8/layout/StepDownProcess"/>
    <dgm:cxn modelId="{744702F2-5356-42E7-9586-83A4F6B8EB3C}" type="presParOf" srcId="{DEBCE107-64BE-4F99-8951-B7C55C9E0DE5}" destId="{C28F2C3F-260D-4ABD-BA92-F7026B1D9BE2}" srcOrd="0" destOrd="0" presId="urn:microsoft.com/office/officeart/2005/8/layout/StepDownProcess"/>
    <dgm:cxn modelId="{2F31856C-C64A-4E41-989D-E2261D27B233}" type="presParOf" srcId="{DEBCE107-64BE-4F99-8951-B7C55C9E0DE5}" destId="{E0A6B4B2-2702-4A61-BDD3-D6F93FE9493F}" srcOrd="1" destOrd="0" presId="urn:microsoft.com/office/officeart/2005/8/layout/StepDownProcess"/>
    <dgm:cxn modelId="{B8A4C71E-A13C-42DC-88CA-2DC11AAC7466}" type="presParOf" srcId="{DEBCE107-64BE-4F99-8951-B7C55C9E0DE5}" destId="{95E2D5F1-28E0-40FC-BC94-C29CB75A4AC0}" srcOrd="2" destOrd="0" presId="urn:microsoft.com/office/officeart/2005/8/layout/StepDownProcess"/>
    <dgm:cxn modelId="{8073D0AD-0440-4D4F-A677-0978F7BE79B2}" type="presParOf" srcId="{65DDC2CF-30FD-42DF-85AA-E5114FFD5160}" destId="{27336A9F-7EB9-4A3A-9D53-EB9ACA987C19}" srcOrd="3" destOrd="0" presId="urn:microsoft.com/office/officeart/2005/8/layout/StepDownProcess"/>
    <dgm:cxn modelId="{F69F3E31-5CFF-49F8-8473-B6C560375F77}" type="presParOf" srcId="{65DDC2CF-30FD-42DF-85AA-E5114FFD5160}" destId="{E5D14DBB-C7F6-40A0-B2BD-68C6D5C3588A}" srcOrd="4" destOrd="0" presId="urn:microsoft.com/office/officeart/2005/8/layout/StepDownProcess"/>
    <dgm:cxn modelId="{82781C05-D0FE-4706-9194-3827A1D64A55}" type="presParOf" srcId="{E5D14DBB-C7F6-40A0-B2BD-68C6D5C3588A}" destId="{239D6612-6278-4E76-B5AA-EBA7011C0DE2}" srcOrd="0" destOrd="0" presId="urn:microsoft.com/office/officeart/2005/8/layout/StepDownProcess"/>
    <dgm:cxn modelId="{090CD102-CD77-4220-8839-81B21F31B08C}" type="presParOf" srcId="{E5D14DBB-C7F6-40A0-B2BD-68C6D5C3588A}" destId="{031CC1D5-1045-4702-A739-79A77F7FE35B}" srcOrd="1" destOrd="0" presId="urn:microsoft.com/office/officeart/2005/8/layout/StepDownProcess"/>
    <dgm:cxn modelId="{5C610EE2-B453-4855-A8CB-864C28529FD0}" type="presParOf" srcId="{E5D14DBB-C7F6-40A0-B2BD-68C6D5C3588A}" destId="{751A66E0-C85B-42C5-845F-90A765A7C1D0}" srcOrd="2" destOrd="0" presId="urn:microsoft.com/office/officeart/2005/8/layout/StepDownProcess"/>
    <dgm:cxn modelId="{5741F71D-1FB0-4634-B962-29926F661A55}" type="presParOf" srcId="{65DDC2CF-30FD-42DF-85AA-E5114FFD5160}" destId="{301C747B-35ED-44DF-AA2F-2EDD5E9C88B7}" srcOrd="5" destOrd="0" presId="urn:microsoft.com/office/officeart/2005/8/layout/StepDownProcess"/>
    <dgm:cxn modelId="{2F7E5F56-115F-4DC5-B02D-085013F31F14}" type="presParOf" srcId="{65DDC2CF-30FD-42DF-85AA-E5114FFD5160}" destId="{507D7612-4A65-4A0D-9CAB-DAD4B0F85E1E}" srcOrd="6" destOrd="0" presId="urn:microsoft.com/office/officeart/2005/8/layout/StepDownProcess"/>
    <dgm:cxn modelId="{A9E573FA-70E2-4667-BCD9-49B70509F8DC}" type="presParOf" srcId="{507D7612-4A65-4A0D-9CAB-DAD4B0F85E1E}" destId="{B9FF5F57-17EA-401C-9B6C-58B69939034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446999-15B7-4F72-9873-CCD08C0E5871}">
      <dsp:nvSpPr>
        <dsp:cNvPr id="0" name=""/>
        <dsp:cNvSpPr/>
      </dsp:nvSpPr>
      <dsp:spPr>
        <a:xfrm>
          <a:off x="5935614" y="2272673"/>
          <a:ext cx="672141" cy="233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2"/>
              </a:lnTo>
              <a:lnTo>
                <a:pt x="672141" y="116652"/>
              </a:lnTo>
              <a:lnTo>
                <a:pt x="672141" y="233305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E1260-1295-46CD-BE9B-135FFEF2B10C}">
      <dsp:nvSpPr>
        <dsp:cNvPr id="0" name=""/>
        <dsp:cNvSpPr/>
      </dsp:nvSpPr>
      <dsp:spPr>
        <a:xfrm>
          <a:off x="5263472" y="2272673"/>
          <a:ext cx="672141" cy="233305"/>
        </a:xfrm>
        <a:custGeom>
          <a:avLst/>
          <a:gdLst/>
          <a:ahLst/>
          <a:cxnLst/>
          <a:rect l="0" t="0" r="0" b="0"/>
          <a:pathLst>
            <a:path>
              <a:moveTo>
                <a:pt x="672141" y="0"/>
              </a:moveTo>
              <a:lnTo>
                <a:pt x="672141" y="116652"/>
              </a:lnTo>
              <a:lnTo>
                <a:pt x="0" y="116652"/>
              </a:lnTo>
              <a:lnTo>
                <a:pt x="0" y="233305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DB317-8B52-4E4E-A951-A447C6D4FFD3}">
      <dsp:nvSpPr>
        <dsp:cNvPr id="0" name=""/>
        <dsp:cNvSpPr/>
      </dsp:nvSpPr>
      <dsp:spPr>
        <a:xfrm>
          <a:off x="3247049" y="2286221"/>
          <a:ext cx="672141" cy="233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2"/>
              </a:lnTo>
              <a:lnTo>
                <a:pt x="672141" y="116652"/>
              </a:lnTo>
              <a:lnTo>
                <a:pt x="672141" y="233305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A7B7A-9078-45B3-BC6B-54C409D915D8}">
      <dsp:nvSpPr>
        <dsp:cNvPr id="0" name=""/>
        <dsp:cNvSpPr/>
      </dsp:nvSpPr>
      <dsp:spPr>
        <a:xfrm>
          <a:off x="2574908" y="2286221"/>
          <a:ext cx="672141" cy="233305"/>
        </a:xfrm>
        <a:custGeom>
          <a:avLst/>
          <a:gdLst/>
          <a:ahLst/>
          <a:cxnLst/>
          <a:rect l="0" t="0" r="0" b="0"/>
          <a:pathLst>
            <a:path>
              <a:moveTo>
                <a:pt x="672141" y="0"/>
              </a:moveTo>
              <a:lnTo>
                <a:pt x="672141" y="116652"/>
              </a:lnTo>
              <a:lnTo>
                <a:pt x="0" y="116652"/>
              </a:lnTo>
              <a:lnTo>
                <a:pt x="0" y="233305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DC58E-BA04-487E-938C-712C48C94AFF}">
      <dsp:nvSpPr>
        <dsp:cNvPr id="0" name=""/>
        <dsp:cNvSpPr/>
      </dsp:nvSpPr>
      <dsp:spPr>
        <a:xfrm>
          <a:off x="2996" y="1127383"/>
          <a:ext cx="1110977" cy="1285195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GİRİŞ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2996" y="1127383"/>
        <a:ext cx="1110977" cy="1285195"/>
      </dsp:txXfrm>
    </dsp:sp>
    <dsp:sp modelId="{243B0CB6-1DA5-412A-B7FE-765E3F5B2D05}">
      <dsp:nvSpPr>
        <dsp:cNvPr id="0" name=""/>
        <dsp:cNvSpPr/>
      </dsp:nvSpPr>
      <dsp:spPr>
        <a:xfrm>
          <a:off x="1347278" y="1127383"/>
          <a:ext cx="1110977" cy="1214320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Çalışmanın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Amacı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1347278" y="1127383"/>
        <a:ext cx="1110977" cy="1214320"/>
      </dsp:txXfrm>
    </dsp:sp>
    <dsp:sp modelId="{4CCBEBF7-1F28-48FF-B5DB-5ABEEE076E1D}">
      <dsp:nvSpPr>
        <dsp:cNvPr id="0" name=""/>
        <dsp:cNvSpPr/>
      </dsp:nvSpPr>
      <dsp:spPr>
        <a:xfrm>
          <a:off x="2691560" y="1127383"/>
          <a:ext cx="1110977" cy="1158838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Çalışmanın Yöntemi 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2691560" y="1127383"/>
        <a:ext cx="1110977" cy="1158838"/>
      </dsp:txXfrm>
    </dsp:sp>
    <dsp:sp modelId="{5C868DD6-C56F-4E8D-9BDD-9E8FDD2192B0}">
      <dsp:nvSpPr>
        <dsp:cNvPr id="0" name=""/>
        <dsp:cNvSpPr/>
      </dsp:nvSpPr>
      <dsp:spPr>
        <a:xfrm>
          <a:off x="2019419" y="2519527"/>
          <a:ext cx="1110977" cy="783000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Örneklem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2019419" y="2519527"/>
        <a:ext cx="1110977" cy="783000"/>
      </dsp:txXfrm>
    </dsp:sp>
    <dsp:sp modelId="{9C75D46E-C95F-4530-B0F2-60F715D37C16}">
      <dsp:nvSpPr>
        <dsp:cNvPr id="0" name=""/>
        <dsp:cNvSpPr/>
      </dsp:nvSpPr>
      <dsp:spPr>
        <a:xfrm>
          <a:off x="3363702" y="2519527"/>
          <a:ext cx="1110977" cy="728851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İdareci, Yürütücü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Ve Öğrenci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Görüşleri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3363702" y="2519527"/>
        <a:ext cx="1110977" cy="728851"/>
      </dsp:txXfrm>
    </dsp:sp>
    <dsp:sp modelId="{0619E83D-E52B-43E3-BD5C-C6B5674C2A4A}">
      <dsp:nvSpPr>
        <dsp:cNvPr id="0" name=""/>
        <dsp:cNvSpPr/>
      </dsp:nvSpPr>
      <dsp:spPr>
        <a:xfrm>
          <a:off x="4035843" y="1127383"/>
          <a:ext cx="1110977" cy="1070193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Bulgular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4035843" y="1127383"/>
        <a:ext cx="1110977" cy="1070193"/>
      </dsp:txXfrm>
    </dsp:sp>
    <dsp:sp modelId="{ADF40258-F59C-4450-8FB1-CC8DE7916603}">
      <dsp:nvSpPr>
        <dsp:cNvPr id="0" name=""/>
        <dsp:cNvSpPr/>
      </dsp:nvSpPr>
      <dsp:spPr>
        <a:xfrm>
          <a:off x="5380125" y="1127383"/>
          <a:ext cx="1110977" cy="1145289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Sonuç ve Tartışma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5380125" y="1127383"/>
        <a:ext cx="1110977" cy="1145289"/>
      </dsp:txXfrm>
    </dsp:sp>
    <dsp:sp modelId="{F7F9A5A8-036B-4549-B54E-D79D33CF40C3}">
      <dsp:nvSpPr>
        <dsp:cNvPr id="0" name=""/>
        <dsp:cNvSpPr/>
      </dsp:nvSpPr>
      <dsp:spPr>
        <a:xfrm>
          <a:off x="4707984" y="2505978"/>
          <a:ext cx="1110977" cy="763052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Sorun Alanları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4707984" y="2505978"/>
        <a:ext cx="1110977" cy="763052"/>
      </dsp:txXfrm>
    </dsp:sp>
    <dsp:sp modelId="{D69029B7-3B3B-4B3D-B7CE-55800D9783E0}">
      <dsp:nvSpPr>
        <dsp:cNvPr id="0" name=""/>
        <dsp:cNvSpPr/>
      </dsp:nvSpPr>
      <dsp:spPr>
        <a:xfrm>
          <a:off x="6052266" y="2505978"/>
          <a:ext cx="1110977" cy="748793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tx1"/>
              </a:solidFill>
            </a:rPr>
            <a:t>Öneriler</a:t>
          </a:r>
          <a:endParaRPr lang="tr-TR" sz="1200" kern="1200" dirty="0">
            <a:solidFill>
              <a:schemeClr val="tx1"/>
            </a:solidFill>
          </a:endParaRPr>
        </a:p>
      </dsp:txBody>
      <dsp:txXfrm>
        <a:off x="6052266" y="2505978"/>
        <a:ext cx="1110977" cy="74879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869558-EF5E-4A86-9255-0C3EC67E8449}">
      <dsp:nvSpPr>
        <dsp:cNvPr id="0" name=""/>
        <dsp:cNvSpPr/>
      </dsp:nvSpPr>
      <dsp:spPr>
        <a:xfrm>
          <a:off x="3451460" y="0"/>
          <a:ext cx="2280437" cy="22807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888DF3-10D7-4C6F-8C20-D3F01C04A736}">
      <dsp:nvSpPr>
        <dsp:cNvPr id="0" name=""/>
        <dsp:cNvSpPr/>
      </dsp:nvSpPr>
      <dsp:spPr>
        <a:xfrm>
          <a:off x="5574202" y="529209"/>
          <a:ext cx="2323528" cy="1102626"/>
        </a:xfrm>
        <a:prstGeom prst="rect">
          <a:avLst/>
        </a:pr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TÜBİTAK 4006 projelerinin hem öğrenciye hem öğretmen hem  de okula ve veliye katkı sağladığı belirlenmiştir</a:t>
          </a:r>
          <a:endParaRPr lang="tr-TR" sz="1400" kern="1200" dirty="0">
            <a:solidFill>
              <a:schemeClr val="tx1"/>
            </a:solidFill>
            <a:effectLst/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574202" y="529209"/>
        <a:ext cx="2323528" cy="1102626"/>
      </dsp:txXfrm>
    </dsp:sp>
    <dsp:sp modelId="{F0DE7FDB-229F-4525-9254-F293F062F3BD}">
      <dsp:nvSpPr>
        <dsp:cNvPr id="0" name=""/>
        <dsp:cNvSpPr/>
      </dsp:nvSpPr>
      <dsp:spPr>
        <a:xfrm>
          <a:off x="2818077" y="1310479"/>
          <a:ext cx="2280437" cy="22807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874028-F8F6-4894-9549-1772340D9C24}">
      <dsp:nvSpPr>
        <dsp:cNvPr id="0" name=""/>
        <dsp:cNvSpPr/>
      </dsp:nvSpPr>
      <dsp:spPr>
        <a:xfrm>
          <a:off x="811128" y="1813601"/>
          <a:ext cx="2139760" cy="1249471"/>
        </a:xfrm>
        <a:prstGeom prst="rect">
          <a:avLst/>
        </a:pr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Diğer bir ifade ile TÜBİTAK 4006 projelerin Sosyal, Kültürel, Ekonomik ve Siyasal katkıları bulunmaktadır.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11128" y="1813601"/>
        <a:ext cx="2139760" cy="1249471"/>
      </dsp:txXfrm>
    </dsp:sp>
    <dsp:sp modelId="{D9C8B52E-2465-4E19-95E2-244F021B3630}">
      <dsp:nvSpPr>
        <dsp:cNvPr id="0" name=""/>
        <dsp:cNvSpPr/>
      </dsp:nvSpPr>
      <dsp:spPr>
        <a:xfrm>
          <a:off x="3599299" y="2777780"/>
          <a:ext cx="1988186" cy="196003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F439E-C44A-4B3A-964E-12BCF4179498}">
      <dsp:nvSpPr>
        <dsp:cNvPr id="0" name=""/>
        <dsp:cNvSpPr/>
      </dsp:nvSpPr>
      <dsp:spPr>
        <a:xfrm>
          <a:off x="5730999" y="3202219"/>
          <a:ext cx="1996034" cy="1132024"/>
        </a:xfrm>
        <a:prstGeom prst="rect">
          <a:avLst/>
        </a:pr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TÜBİTAK 4006 projelerinin öğrenciye farklı alanlarda katkı sağladığı görülmüştür.</a:t>
          </a:r>
          <a:endParaRPr lang="tr-TR" sz="1400" kern="1200" dirty="0">
            <a:solidFill>
              <a:schemeClr val="tx1"/>
            </a:solidFill>
            <a:effectLst/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730999" y="3202219"/>
        <a:ext cx="1996034" cy="113202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8BA90-4A58-427A-B8EA-9A85B69C9C76}">
      <dsp:nvSpPr>
        <dsp:cNvPr id="0" name=""/>
        <dsp:cNvSpPr/>
      </dsp:nvSpPr>
      <dsp:spPr>
        <a:xfrm>
          <a:off x="0" y="759728"/>
          <a:ext cx="7880794" cy="4272746"/>
        </a:xfrm>
        <a:prstGeom prst="leftRightRibbon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7C055BC3-D7C0-4ECA-A4E6-B9CE5E561F9D}">
      <dsp:nvSpPr>
        <dsp:cNvPr id="0" name=""/>
        <dsp:cNvSpPr/>
      </dsp:nvSpPr>
      <dsp:spPr>
        <a:xfrm>
          <a:off x="3565472" y="2266066"/>
          <a:ext cx="3473184" cy="18106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Calibri" panose="020F0502020204030204" pitchFamily="34" charset="0"/>
            </a:rPr>
            <a:t>KATILDIĞINIZ İÇİN </a:t>
          </a:r>
          <a:r>
            <a:rPr lang="tr-TR" sz="2400" b="1" kern="1200" smtClean="0">
              <a:latin typeface="Calibri" panose="020F0502020204030204" pitchFamily="34" charset="0"/>
            </a:rPr>
            <a:t>TEŞEKKÜR EDERİZ</a:t>
          </a:r>
          <a:endParaRPr lang="tr-TR" sz="2400" kern="1200" dirty="0">
            <a:latin typeface="Calibri" panose="020F0502020204030204" pitchFamily="34" charset="0"/>
          </a:endParaRPr>
        </a:p>
      </dsp:txBody>
      <dsp:txXfrm>
        <a:off x="3565472" y="2266066"/>
        <a:ext cx="3473184" cy="1810653"/>
      </dsp:txXfrm>
    </dsp:sp>
    <dsp:sp modelId="{F806471B-31FA-4EB9-8496-01D3E5EA0605}">
      <dsp:nvSpPr>
        <dsp:cNvPr id="0" name=""/>
        <dsp:cNvSpPr/>
      </dsp:nvSpPr>
      <dsp:spPr>
        <a:xfrm>
          <a:off x="155938" y="1770192"/>
          <a:ext cx="3551778" cy="15446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/>
        </a:p>
      </dsp:txBody>
      <dsp:txXfrm>
        <a:off x="155938" y="1770192"/>
        <a:ext cx="3551778" cy="15446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30862E-8ED5-4D03-926B-6EED7303BBF5}">
      <dsp:nvSpPr>
        <dsp:cNvPr id="0" name=""/>
        <dsp:cNvSpPr/>
      </dsp:nvSpPr>
      <dsp:spPr>
        <a:xfrm rot="16200000">
          <a:off x="834359" y="78674"/>
          <a:ext cx="3368215" cy="5036935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165100" rIns="148590" bIns="165100" numCol="1" spcCol="1270" anchor="t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 dirty="0" smtClean="0">
            <a:latin typeface="Calibri" panose="020F0502020204030204" pitchFamily="34" charset="0"/>
          </a:endParaRPr>
        </a:p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anose="020F0502020204030204" pitchFamily="34" charset="0"/>
            </a:rPr>
            <a:t>Ekonomik katkısının yanı </a:t>
          </a:r>
          <a:r>
            <a:rPr lang="en-US" sz="1800" kern="1200" dirty="0" err="1" smtClean="0">
              <a:latin typeface="Calibri" panose="020F0502020204030204" pitchFamily="34" charset="0"/>
            </a:rPr>
            <a:t>sıra</a:t>
          </a:r>
          <a:r>
            <a:rPr lang="en-US" sz="1800" kern="1200" dirty="0" smtClean="0">
              <a:latin typeface="Calibri" panose="020F0502020204030204" pitchFamily="34" charset="0"/>
            </a:rPr>
            <a:t> </a:t>
          </a:r>
          <a:r>
            <a:rPr lang="tr-TR" sz="1800" kern="1200" dirty="0" smtClean="0">
              <a:latin typeface="Calibri" panose="020F0502020204030204" pitchFamily="34" charset="0"/>
            </a:rPr>
            <a:t>4006-</a:t>
          </a:r>
          <a:r>
            <a:rPr lang="en-US" sz="1800" kern="1200" dirty="0" smtClean="0">
              <a:latin typeface="Calibri" panose="020F0502020204030204" pitchFamily="34" charset="0"/>
            </a:rPr>
            <a:t>TÜBİTAK</a:t>
          </a:r>
          <a:r>
            <a:rPr lang="tr-TR" sz="1800" kern="1200" dirty="0" smtClean="0">
              <a:latin typeface="Calibri" panose="020F0502020204030204" pitchFamily="34" charset="0"/>
            </a:rPr>
            <a:t> B</a:t>
          </a:r>
          <a:r>
            <a:rPr lang="en-US" sz="1800" kern="1200" dirty="0" err="1" smtClean="0">
              <a:latin typeface="Calibri" panose="020F0502020204030204" pitchFamily="34" charset="0"/>
            </a:rPr>
            <a:t>ilim</a:t>
          </a:r>
          <a:r>
            <a:rPr lang="tr-TR" sz="1800" kern="1200" dirty="0" smtClean="0">
              <a:latin typeface="Calibri" panose="020F0502020204030204" pitchFamily="34" charset="0"/>
            </a:rPr>
            <a:t> Fuarlarının</a:t>
          </a:r>
          <a:r>
            <a:rPr lang="en-US" sz="1800" kern="1200" dirty="0" smtClean="0">
              <a:latin typeface="Calibri" panose="020F0502020204030204" pitchFamily="34" charset="0"/>
            </a:rPr>
            <a:t> en temel amacı </a:t>
          </a:r>
          <a:r>
            <a:rPr lang="en-US" sz="1800" kern="1200" dirty="0" err="1" smtClean="0">
              <a:latin typeface="Calibri" panose="020F0502020204030204" pitchFamily="34" charset="0"/>
            </a:rPr>
            <a:t>diğer</a:t>
          </a:r>
          <a:r>
            <a:rPr lang="en-US" sz="1800" kern="1200" dirty="0" smtClean="0">
              <a:latin typeface="Calibri" panose="020F0502020204030204" pitchFamily="34" charset="0"/>
            </a:rPr>
            <a:t> </a:t>
          </a:r>
          <a:r>
            <a:rPr lang="tr-TR" sz="1800" kern="1200" dirty="0" smtClean="0">
              <a:latin typeface="Calibri" panose="020F0502020204030204" pitchFamily="34" charset="0"/>
            </a:rPr>
            <a:t>fuarlar</a:t>
          </a:r>
          <a:r>
            <a:rPr lang="en-US" sz="1800" kern="1200" dirty="0" smtClean="0">
              <a:latin typeface="Calibri" panose="020F0502020204030204" pitchFamily="34" charset="0"/>
            </a:rPr>
            <a:t> gibi toplumun geniş kitleleri arasında bilim iletişiminin sağlanması, yaygınlaştırılması,</a:t>
          </a:r>
          <a:r>
            <a:rPr lang="tr-TR" sz="1800" kern="1200" dirty="0" smtClean="0">
              <a:latin typeface="Calibri" panose="020F0502020204030204" pitchFamily="34" charset="0"/>
            </a:rPr>
            <a:t> </a:t>
          </a:r>
          <a:r>
            <a:rPr lang="en-US" sz="1800" kern="1200" dirty="0" smtClean="0">
              <a:latin typeface="Calibri" panose="020F0502020204030204" pitchFamily="34" charset="0"/>
            </a:rPr>
            <a:t>bilim – teknoloji - insan ve güncel yaşam arasındaki etkileşimin kavratılmasıdır</a:t>
          </a:r>
          <a:r>
            <a:rPr lang="tr-TR" sz="1800" kern="1200" dirty="0" smtClean="0">
              <a:latin typeface="Calibri" panose="020F0502020204030204" pitchFamily="34" charset="0"/>
            </a:rPr>
            <a:t>.</a:t>
          </a:r>
          <a:endParaRPr lang="tr-TR" sz="18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16200000">
        <a:off x="834359" y="78674"/>
        <a:ext cx="3368215" cy="5036935"/>
      </dsp:txXfrm>
    </dsp:sp>
    <dsp:sp modelId="{546507F3-AE9B-4C41-8F3E-3E147D1CD930}">
      <dsp:nvSpPr>
        <dsp:cNvPr id="0" name=""/>
        <dsp:cNvSpPr/>
      </dsp:nvSpPr>
      <dsp:spPr>
        <a:xfrm rot="5400000">
          <a:off x="4806257" y="1134432"/>
          <a:ext cx="3435108" cy="2866542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 smtClean="0"/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anose="020F0502020204030204" pitchFamily="34" charset="0"/>
            </a:rPr>
            <a:t>Türkiye genelinde 2017 yılında desteklenen okul sayısı yaklaşık 6000 civarında olup destek miktarı ise okul başına 5000 Türk Lirası’dır. </a:t>
          </a:r>
          <a:endParaRPr lang="tr-TR" sz="18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5400000">
        <a:off x="4806257" y="1134432"/>
        <a:ext cx="3435108" cy="2866542"/>
      </dsp:txXfrm>
    </dsp:sp>
    <dsp:sp modelId="{77EF3853-6A72-46D5-9BF4-C003D611E3C1}">
      <dsp:nvSpPr>
        <dsp:cNvPr id="0" name=""/>
        <dsp:cNvSpPr/>
      </dsp:nvSpPr>
      <dsp:spPr>
        <a:xfrm>
          <a:off x="3504107" y="0"/>
          <a:ext cx="2151801" cy="215169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29094D-2673-45E0-9D81-90934508704E}">
      <dsp:nvSpPr>
        <dsp:cNvPr id="0" name=""/>
        <dsp:cNvSpPr/>
      </dsp:nvSpPr>
      <dsp:spPr>
        <a:xfrm rot="10800000">
          <a:off x="3504107" y="3087399"/>
          <a:ext cx="2151801" cy="215169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B7F5D8-817C-4890-A5AD-1BD20AA1CCE3}">
      <dsp:nvSpPr>
        <dsp:cNvPr id="0" name=""/>
        <dsp:cNvSpPr/>
      </dsp:nvSpPr>
      <dsp:spPr>
        <a:xfrm>
          <a:off x="0" y="0"/>
          <a:ext cx="7501475" cy="4032028"/>
        </a:xfrm>
        <a:prstGeom prst="rightArrow">
          <a:avLst/>
        </a:prstGeom>
        <a:solidFill>
          <a:schemeClr val="bg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A0D92-CCC0-49CC-9B5C-E31E65F57930}">
      <dsp:nvSpPr>
        <dsp:cNvPr id="0" name=""/>
        <dsp:cNvSpPr/>
      </dsp:nvSpPr>
      <dsp:spPr>
        <a:xfrm>
          <a:off x="367311" y="412701"/>
          <a:ext cx="6144396" cy="2771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4006-TÜBİTAK Bilim Fuarları amacına hizmet ediyor mu?</a:t>
          </a: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 bağlamda projelerin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uygulamasına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tr-T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katkılarına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yaşanan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problemlere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yönelik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okul</a:t>
          </a:r>
          <a:r>
            <a:rPr lang="en-US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müdürleri</a:t>
          </a:r>
          <a:r>
            <a:rPr lang="tr-TR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yürütücü</a:t>
          </a:r>
          <a:r>
            <a:rPr lang="tr-TR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ve öğrenci</a:t>
          </a:r>
          <a:r>
            <a:rPr lang="en-US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görüşleri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toplanmıştır.</a:t>
          </a:r>
          <a:endParaRPr lang="tr-TR" sz="2000" kern="1200" dirty="0">
            <a:latin typeface="Calibri" panose="020F0502020204030204" pitchFamily="34" charset="0"/>
          </a:endParaRPr>
        </a:p>
      </dsp:txBody>
      <dsp:txXfrm>
        <a:off x="367311" y="412701"/>
        <a:ext cx="6144396" cy="27710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30862E-8ED5-4D03-926B-6EED7303BBF5}">
      <dsp:nvSpPr>
        <dsp:cNvPr id="0" name=""/>
        <dsp:cNvSpPr/>
      </dsp:nvSpPr>
      <dsp:spPr>
        <a:xfrm rot="16200000">
          <a:off x="237565" y="792128"/>
          <a:ext cx="3286869" cy="3508245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Çalışmada veriler nitel araştırma yöntemlerinden yarı yapılandırılmış görüşme formları kullanılarak toplanmıştır (</a:t>
          </a:r>
          <a:r>
            <a:rPr lang="tr-TR" sz="2000" kern="1200" dirty="0" err="1" smtClean="0"/>
            <a:t>Karasar</a:t>
          </a:r>
          <a:r>
            <a:rPr lang="tr-TR" sz="2000" kern="1200" dirty="0" smtClean="0"/>
            <a:t>, 1998). </a:t>
          </a:r>
          <a:endParaRPr lang="tr-TR" sz="2000" kern="1200" dirty="0"/>
        </a:p>
      </dsp:txBody>
      <dsp:txXfrm rot="16200000">
        <a:off x="237565" y="792128"/>
        <a:ext cx="3286869" cy="3508245"/>
      </dsp:txXfrm>
    </dsp:sp>
    <dsp:sp modelId="{546507F3-AE9B-4C41-8F3E-3E147D1CD930}">
      <dsp:nvSpPr>
        <dsp:cNvPr id="0" name=""/>
        <dsp:cNvSpPr/>
      </dsp:nvSpPr>
      <dsp:spPr>
        <a:xfrm rot="5400000">
          <a:off x="3956231" y="815103"/>
          <a:ext cx="3286869" cy="3508245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Çalışmada 2 ilden toplam 178 okul müdürü ve proje yöneticisine öte yandan Kahramanmaraş ilinde bulunan 17 ortaokul ve liseden toplam 192 öğrenciye ulaşılmıştır. </a:t>
          </a:r>
          <a:endParaRPr lang="tr-TR" sz="2000" kern="1200" dirty="0"/>
        </a:p>
      </dsp:txBody>
      <dsp:txXfrm rot="5400000">
        <a:off x="3956231" y="815103"/>
        <a:ext cx="3286869" cy="3508245"/>
      </dsp:txXfrm>
    </dsp:sp>
    <dsp:sp modelId="{77EF3853-6A72-46D5-9BF4-C003D611E3C1}">
      <dsp:nvSpPr>
        <dsp:cNvPr id="0" name=""/>
        <dsp:cNvSpPr/>
      </dsp:nvSpPr>
      <dsp:spPr>
        <a:xfrm>
          <a:off x="2780981" y="0"/>
          <a:ext cx="2099833" cy="209973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29094D-2673-45E0-9D81-90934508704E}">
      <dsp:nvSpPr>
        <dsp:cNvPr id="0" name=""/>
        <dsp:cNvSpPr/>
      </dsp:nvSpPr>
      <dsp:spPr>
        <a:xfrm rot="10800000">
          <a:off x="2780981" y="3012836"/>
          <a:ext cx="2099833" cy="209973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36B091-B0B5-4AF5-A97E-CE5196A9213C}">
      <dsp:nvSpPr>
        <dsp:cNvPr id="0" name=""/>
        <dsp:cNvSpPr/>
      </dsp:nvSpPr>
      <dsp:spPr>
        <a:xfrm>
          <a:off x="0" y="4575585"/>
          <a:ext cx="7998818" cy="50068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projesine seneye tekrar katılmak ister misiniz? 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0" y="4575585"/>
        <a:ext cx="7998818" cy="500687"/>
      </dsp:txXfrm>
    </dsp:sp>
    <dsp:sp modelId="{0CF9C071-99B0-4223-AFAA-952B3D16F172}">
      <dsp:nvSpPr>
        <dsp:cNvPr id="0" name=""/>
        <dsp:cNvSpPr/>
      </dsp:nvSpPr>
      <dsp:spPr>
        <a:xfrm rot="10800000">
          <a:off x="0" y="3812885"/>
          <a:ext cx="7998818" cy="77005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 sürecinde karşılaştığınız sorunlar nelerdir?</a:t>
          </a:r>
          <a:endParaRPr lang="tr-TR" sz="1800" kern="1200" dirty="0">
            <a:solidFill>
              <a:schemeClr val="tx1"/>
            </a:solidFill>
          </a:endParaRPr>
        </a:p>
      </dsp:txBody>
      <dsp:txXfrm rot="10800000">
        <a:off x="0" y="3812885"/>
        <a:ext cx="7998818" cy="770056"/>
      </dsp:txXfrm>
    </dsp:sp>
    <dsp:sp modelId="{54D6EA10-D987-4463-B581-1F27595F28AA}">
      <dsp:nvSpPr>
        <dsp:cNvPr id="0" name=""/>
        <dsp:cNvSpPr/>
      </dsp:nvSpPr>
      <dsp:spPr>
        <a:xfrm rot="10800000">
          <a:off x="0" y="3050339"/>
          <a:ext cx="7998818" cy="77005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projesi okulunuzdaki bulunan öğrencilerin velilerinin eğitime katılımına katkıda bulunuyor mu?</a:t>
          </a:r>
          <a:endParaRPr lang="tr-TR" sz="1800" kern="1200" dirty="0">
            <a:solidFill>
              <a:schemeClr val="tx1"/>
            </a:solidFill>
          </a:endParaRPr>
        </a:p>
      </dsp:txBody>
      <dsp:txXfrm rot="10800000">
        <a:off x="0" y="3050339"/>
        <a:ext cx="7998818" cy="770056"/>
      </dsp:txXfrm>
    </dsp:sp>
    <dsp:sp modelId="{568E26CB-BF60-4206-B4F9-770F2512939A}">
      <dsp:nvSpPr>
        <dsp:cNvPr id="0" name=""/>
        <dsp:cNvSpPr/>
      </dsp:nvSpPr>
      <dsp:spPr>
        <a:xfrm rot="10800000">
          <a:off x="0" y="2324332"/>
          <a:ext cx="7998818" cy="77005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projesi okulunuzda çalışan öğretmenlere nasıl bir katkı sağlamaktadır? </a:t>
          </a:r>
          <a:endParaRPr lang="tr-TR" sz="1800" kern="1200" dirty="0">
            <a:solidFill>
              <a:schemeClr val="tx1"/>
            </a:solidFill>
          </a:endParaRPr>
        </a:p>
      </dsp:txBody>
      <dsp:txXfrm rot="10800000">
        <a:off x="0" y="2324332"/>
        <a:ext cx="7998818" cy="770056"/>
      </dsp:txXfrm>
    </dsp:sp>
    <dsp:sp modelId="{E654B552-3CB4-43C6-88D9-3E20A82944BA}">
      <dsp:nvSpPr>
        <dsp:cNvPr id="0" name=""/>
        <dsp:cNvSpPr/>
      </dsp:nvSpPr>
      <dsp:spPr>
        <a:xfrm rot="10800000">
          <a:off x="0" y="1525246"/>
          <a:ext cx="7998818" cy="77005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projesi okulunuzdaki öğrencilere nasıl bir katkı sağlamaktadır? </a:t>
          </a:r>
          <a:endParaRPr lang="tr-TR" sz="1800" kern="1200" dirty="0">
            <a:solidFill>
              <a:schemeClr val="tx1"/>
            </a:solidFill>
          </a:endParaRPr>
        </a:p>
      </dsp:txBody>
      <dsp:txXfrm rot="10800000">
        <a:off x="0" y="1525246"/>
        <a:ext cx="7998818" cy="770056"/>
      </dsp:txXfrm>
    </dsp:sp>
    <dsp:sp modelId="{6B1CF552-5BE0-4FD7-9CB0-03D23B654A57}">
      <dsp:nvSpPr>
        <dsp:cNvPr id="0" name=""/>
        <dsp:cNvSpPr/>
      </dsp:nvSpPr>
      <dsp:spPr>
        <a:xfrm rot="10800000">
          <a:off x="0" y="762700"/>
          <a:ext cx="7998818" cy="77005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projesi çalıştığınız okula ekonomik katkının yanında nasıl bir katkı sağlamaktadır? </a:t>
          </a:r>
          <a:endParaRPr lang="tr-TR" sz="1800" kern="1200" dirty="0">
            <a:solidFill>
              <a:schemeClr val="tx1"/>
            </a:solidFill>
          </a:endParaRPr>
        </a:p>
      </dsp:txBody>
      <dsp:txXfrm rot="10800000">
        <a:off x="0" y="762700"/>
        <a:ext cx="7998818" cy="770056"/>
      </dsp:txXfrm>
    </dsp:sp>
    <dsp:sp modelId="{CEB774B0-D931-4623-B4C7-B92C06F93C86}">
      <dsp:nvSpPr>
        <dsp:cNvPr id="0" name=""/>
        <dsp:cNvSpPr/>
      </dsp:nvSpPr>
      <dsp:spPr>
        <a:xfrm rot="10800000">
          <a:off x="0" y="0"/>
          <a:ext cx="7998818" cy="77005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4006-TÜBİTAK projesi size ne ifade ediyor?</a:t>
          </a:r>
          <a:endParaRPr lang="tr-TR" sz="1800" kern="1200" dirty="0">
            <a:solidFill>
              <a:schemeClr val="tx1"/>
            </a:solidFill>
          </a:endParaRPr>
        </a:p>
      </dsp:txBody>
      <dsp:txXfrm rot="10800000">
        <a:off x="0" y="0"/>
        <a:ext cx="7998818" cy="7700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074224-F062-48EC-A5B0-C6DAF9CD673D}">
      <dsp:nvSpPr>
        <dsp:cNvPr id="0" name=""/>
        <dsp:cNvSpPr/>
      </dsp:nvSpPr>
      <dsp:spPr>
        <a:xfrm>
          <a:off x="2170300" y="680877"/>
          <a:ext cx="466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819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91274" y="724107"/>
        <a:ext cx="24870" cy="4979"/>
      </dsp:txXfrm>
    </dsp:sp>
    <dsp:sp modelId="{94F2674A-4EBF-4271-9A0B-887BD96164F1}">
      <dsp:nvSpPr>
        <dsp:cNvPr id="0" name=""/>
        <dsp:cNvSpPr/>
      </dsp:nvSpPr>
      <dsp:spPr>
        <a:xfrm>
          <a:off x="9408" y="77789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Proje Yürütücülerin Süreçle İlgili Bilgilendirilmesi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9408" y="77789"/>
        <a:ext cx="2162692" cy="1297615"/>
      </dsp:txXfrm>
    </dsp:sp>
    <dsp:sp modelId="{A4966C01-FBEF-42F3-A67A-B1F9EE9A76FF}">
      <dsp:nvSpPr>
        <dsp:cNvPr id="0" name=""/>
        <dsp:cNvSpPr/>
      </dsp:nvSpPr>
      <dsp:spPr>
        <a:xfrm>
          <a:off x="4830411" y="680877"/>
          <a:ext cx="466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819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1385" y="724107"/>
        <a:ext cx="24870" cy="4979"/>
      </dsp:txXfrm>
    </dsp:sp>
    <dsp:sp modelId="{8154199C-76B6-4891-950A-2625165C2A23}">
      <dsp:nvSpPr>
        <dsp:cNvPr id="0" name=""/>
        <dsp:cNvSpPr/>
      </dsp:nvSpPr>
      <dsp:spPr>
        <a:xfrm>
          <a:off x="2669519" y="77789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Ödeneklerin Zamanında Yatırılması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669519" y="77789"/>
        <a:ext cx="2162692" cy="1297615"/>
      </dsp:txXfrm>
    </dsp:sp>
    <dsp:sp modelId="{709083F6-4571-452F-8BC1-33C2DD0E0D5A}">
      <dsp:nvSpPr>
        <dsp:cNvPr id="0" name=""/>
        <dsp:cNvSpPr/>
      </dsp:nvSpPr>
      <dsp:spPr>
        <a:xfrm>
          <a:off x="1090754" y="1373604"/>
          <a:ext cx="5320222" cy="466819"/>
        </a:xfrm>
        <a:custGeom>
          <a:avLst/>
          <a:gdLst/>
          <a:ahLst/>
          <a:cxnLst/>
          <a:rect l="0" t="0" r="0" b="0"/>
          <a:pathLst>
            <a:path>
              <a:moveTo>
                <a:pt x="5320222" y="0"/>
              </a:moveTo>
              <a:lnTo>
                <a:pt x="5320222" y="250509"/>
              </a:lnTo>
              <a:lnTo>
                <a:pt x="0" y="250509"/>
              </a:lnTo>
              <a:lnTo>
                <a:pt x="0" y="466819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617279" y="1604524"/>
        <a:ext cx="267171" cy="4979"/>
      </dsp:txXfrm>
    </dsp:sp>
    <dsp:sp modelId="{E06D3686-15F9-4744-9AEF-390988BEF25E}">
      <dsp:nvSpPr>
        <dsp:cNvPr id="0" name=""/>
        <dsp:cNvSpPr/>
      </dsp:nvSpPr>
      <dsp:spPr>
        <a:xfrm>
          <a:off x="5329630" y="77789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Harcamaların Muhasebeleştirilmesi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329630" y="77789"/>
        <a:ext cx="2162692" cy="1297615"/>
      </dsp:txXfrm>
    </dsp:sp>
    <dsp:sp modelId="{6E8834AF-F64D-4EB9-BF71-69D48237E7FB}">
      <dsp:nvSpPr>
        <dsp:cNvPr id="0" name=""/>
        <dsp:cNvSpPr/>
      </dsp:nvSpPr>
      <dsp:spPr>
        <a:xfrm>
          <a:off x="2170300" y="2475911"/>
          <a:ext cx="466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819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91274" y="2519141"/>
        <a:ext cx="24870" cy="4979"/>
      </dsp:txXfrm>
    </dsp:sp>
    <dsp:sp modelId="{920E6D54-49B2-4581-8F71-4DA5E1CA953F}">
      <dsp:nvSpPr>
        <dsp:cNvPr id="0" name=""/>
        <dsp:cNvSpPr/>
      </dsp:nvSpPr>
      <dsp:spPr>
        <a:xfrm>
          <a:off x="9408" y="1872823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Bazı İdarecilerin İşleyiş ile ilgili yeteri donanıma sahip olmamaları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9408" y="1872823"/>
        <a:ext cx="2162692" cy="1297615"/>
      </dsp:txXfrm>
    </dsp:sp>
    <dsp:sp modelId="{251CBD70-923F-4ECB-84E2-12C69D46D584}">
      <dsp:nvSpPr>
        <dsp:cNvPr id="0" name=""/>
        <dsp:cNvSpPr/>
      </dsp:nvSpPr>
      <dsp:spPr>
        <a:xfrm>
          <a:off x="4830411" y="2475911"/>
          <a:ext cx="466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819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1385" y="2519141"/>
        <a:ext cx="24870" cy="4979"/>
      </dsp:txXfrm>
    </dsp:sp>
    <dsp:sp modelId="{7DA8B1BC-9A6C-430B-8775-51F24278CB70}">
      <dsp:nvSpPr>
        <dsp:cNvPr id="0" name=""/>
        <dsp:cNvSpPr/>
      </dsp:nvSpPr>
      <dsp:spPr>
        <a:xfrm>
          <a:off x="2669519" y="1872823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Bazı Bölgelerde 4006’nın muhteviyatının yerel basın tarafından yeterince algılanamaması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669519" y="1872823"/>
        <a:ext cx="2162692" cy="1297615"/>
      </dsp:txXfrm>
    </dsp:sp>
    <dsp:sp modelId="{8CCA0582-3AAA-4C03-B7F2-D3C7F5C9BE4E}">
      <dsp:nvSpPr>
        <dsp:cNvPr id="0" name=""/>
        <dsp:cNvSpPr/>
      </dsp:nvSpPr>
      <dsp:spPr>
        <a:xfrm>
          <a:off x="1090754" y="3168639"/>
          <a:ext cx="5320222" cy="466819"/>
        </a:xfrm>
        <a:custGeom>
          <a:avLst/>
          <a:gdLst/>
          <a:ahLst/>
          <a:cxnLst/>
          <a:rect l="0" t="0" r="0" b="0"/>
          <a:pathLst>
            <a:path>
              <a:moveTo>
                <a:pt x="5320222" y="0"/>
              </a:moveTo>
              <a:lnTo>
                <a:pt x="5320222" y="250509"/>
              </a:lnTo>
              <a:lnTo>
                <a:pt x="0" y="250509"/>
              </a:lnTo>
              <a:lnTo>
                <a:pt x="0" y="466819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617279" y="3399559"/>
        <a:ext cx="267171" cy="4979"/>
      </dsp:txXfrm>
    </dsp:sp>
    <dsp:sp modelId="{26F24B7D-A7E3-4D06-BC99-98F18FEAACD9}">
      <dsp:nvSpPr>
        <dsp:cNvPr id="0" name=""/>
        <dsp:cNvSpPr/>
      </dsp:nvSpPr>
      <dsp:spPr>
        <a:xfrm>
          <a:off x="5329630" y="1872823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Projeye Katılmayan Öğretmenlerin Olumsuz Tavırları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329630" y="1872823"/>
        <a:ext cx="2162692" cy="1297615"/>
      </dsp:txXfrm>
    </dsp:sp>
    <dsp:sp modelId="{BDFA08CB-009A-4A1D-9976-BBDA7E631DB5}">
      <dsp:nvSpPr>
        <dsp:cNvPr id="0" name=""/>
        <dsp:cNvSpPr/>
      </dsp:nvSpPr>
      <dsp:spPr>
        <a:xfrm>
          <a:off x="2170300" y="4270945"/>
          <a:ext cx="466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819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91274" y="4314176"/>
        <a:ext cx="24870" cy="4979"/>
      </dsp:txXfrm>
    </dsp:sp>
    <dsp:sp modelId="{9781C78D-F066-405C-8616-D2E71FCA40FA}">
      <dsp:nvSpPr>
        <dsp:cNvPr id="0" name=""/>
        <dsp:cNvSpPr/>
      </dsp:nvSpPr>
      <dsp:spPr>
        <a:xfrm>
          <a:off x="9408" y="3667858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Velilerin süreçten tam manasıyla haberdar edilememesi ve yeteri miktar katılımlarının sağlanamaması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9408" y="3667858"/>
        <a:ext cx="2162692" cy="1297615"/>
      </dsp:txXfrm>
    </dsp:sp>
    <dsp:sp modelId="{EBF0E477-280A-41D0-8D1A-60611AAF6C2D}">
      <dsp:nvSpPr>
        <dsp:cNvPr id="0" name=""/>
        <dsp:cNvSpPr/>
      </dsp:nvSpPr>
      <dsp:spPr>
        <a:xfrm>
          <a:off x="4830411" y="4270945"/>
          <a:ext cx="466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819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1385" y="4314176"/>
        <a:ext cx="24870" cy="4979"/>
      </dsp:txXfrm>
    </dsp:sp>
    <dsp:sp modelId="{D4A2FE59-FA59-437A-BB02-9D62222ED46A}">
      <dsp:nvSpPr>
        <dsp:cNvPr id="0" name=""/>
        <dsp:cNvSpPr/>
      </dsp:nvSpPr>
      <dsp:spPr>
        <a:xfrm>
          <a:off x="2669519" y="3667858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Sertifikalarda Yaşanan Gecikmeler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669519" y="3667858"/>
        <a:ext cx="2162692" cy="1297615"/>
      </dsp:txXfrm>
    </dsp:sp>
    <dsp:sp modelId="{19ADC3EC-6D97-47D0-83AA-BBC1A3199495}">
      <dsp:nvSpPr>
        <dsp:cNvPr id="0" name=""/>
        <dsp:cNvSpPr/>
      </dsp:nvSpPr>
      <dsp:spPr>
        <a:xfrm>
          <a:off x="5329630" y="3667858"/>
          <a:ext cx="2162692" cy="129761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Yürütücü ve idarecilere sürece ilişkin motivasyon sağlayıcı maddi veya manevi desteğin olmaması</a:t>
          </a:r>
          <a:endParaRPr lang="tr-TR" sz="16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329630" y="3667858"/>
        <a:ext cx="2162692" cy="12976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36480-5DAD-4D95-A150-B86EB16DE936}">
      <dsp:nvSpPr>
        <dsp:cNvPr id="0" name=""/>
        <dsp:cNvSpPr/>
      </dsp:nvSpPr>
      <dsp:spPr>
        <a:xfrm rot="5400000">
          <a:off x="981781" y="887229"/>
          <a:ext cx="772142" cy="8790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28039-F913-43D5-9B4A-A88FD6E6914B}">
      <dsp:nvSpPr>
        <dsp:cNvPr id="0" name=""/>
        <dsp:cNvSpPr/>
      </dsp:nvSpPr>
      <dsp:spPr>
        <a:xfrm>
          <a:off x="160615" y="31293"/>
          <a:ext cx="2533023" cy="909840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Sürecin eksiklikler sürdürülerek tamamlanması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60615" y="31293"/>
        <a:ext cx="2533023" cy="909840"/>
      </dsp:txXfrm>
    </dsp:sp>
    <dsp:sp modelId="{E73C46E8-9FC4-4E32-A248-F5930BC909BB}">
      <dsp:nvSpPr>
        <dsp:cNvPr id="0" name=""/>
        <dsp:cNvSpPr/>
      </dsp:nvSpPr>
      <dsp:spPr>
        <a:xfrm>
          <a:off x="2077043" y="118068"/>
          <a:ext cx="945374" cy="73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C45B6-E366-42F7-9076-FE7DF38FBCD8}">
      <dsp:nvSpPr>
        <dsp:cNvPr id="0" name=""/>
        <dsp:cNvSpPr/>
      </dsp:nvSpPr>
      <dsp:spPr>
        <a:xfrm rot="5400000">
          <a:off x="2355446" y="1909280"/>
          <a:ext cx="772142" cy="8790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AB04B-C0CE-4EA7-AA5C-8A717F7F0817}">
      <dsp:nvSpPr>
        <dsp:cNvPr id="0" name=""/>
        <dsp:cNvSpPr/>
      </dsp:nvSpPr>
      <dsp:spPr>
        <a:xfrm>
          <a:off x="1534280" y="1053345"/>
          <a:ext cx="2533023" cy="909840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Hizmet öncesi Öğretmen adaylarının Bilim Fuarı ve Bilim Şenlikleri konusunda bilgilendirilmeleri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534280" y="1053345"/>
        <a:ext cx="2533023" cy="909840"/>
      </dsp:txXfrm>
    </dsp:sp>
    <dsp:sp modelId="{EEE29068-D3F8-48D0-B6FD-FC175342CBB9}">
      <dsp:nvSpPr>
        <dsp:cNvPr id="0" name=""/>
        <dsp:cNvSpPr/>
      </dsp:nvSpPr>
      <dsp:spPr>
        <a:xfrm>
          <a:off x="3450709" y="1140119"/>
          <a:ext cx="945374" cy="73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A1360-CFD9-4DDB-AEB5-581BDF05CF8D}">
      <dsp:nvSpPr>
        <dsp:cNvPr id="0" name=""/>
        <dsp:cNvSpPr/>
      </dsp:nvSpPr>
      <dsp:spPr>
        <a:xfrm rot="5400000">
          <a:off x="3729112" y="2931332"/>
          <a:ext cx="772142" cy="8790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329E4-035E-41EB-90EE-0CA6C843420E}">
      <dsp:nvSpPr>
        <dsp:cNvPr id="0" name=""/>
        <dsp:cNvSpPr/>
      </dsp:nvSpPr>
      <dsp:spPr>
        <a:xfrm>
          <a:off x="2907946" y="2075397"/>
          <a:ext cx="2533023" cy="909840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Desteklenen Proje Yürütücülerinin muhteviyata ilişkin TÜBİTAK veya il temsilcilikleri aracılığıyla bilgilendirilmesi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907946" y="2075397"/>
        <a:ext cx="2533023" cy="909840"/>
      </dsp:txXfrm>
    </dsp:sp>
    <dsp:sp modelId="{12F4035A-5DE2-4AC3-8555-E8CD224FCE31}">
      <dsp:nvSpPr>
        <dsp:cNvPr id="0" name=""/>
        <dsp:cNvSpPr/>
      </dsp:nvSpPr>
      <dsp:spPr>
        <a:xfrm>
          <a:off x="4824374" y="2162171"/>
          <a:ext cx="945374" cy="73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445B2-0D0B-4B12-B430-6C9FC95D2A88}">
      <dsp:nvSpPr>
        <dsp:cNvPr id="0" name=""/>
        <dsp:cNvSpPr/>
      </dsp:nvSpPr>
      <dsp:spPr>
        <a:xfrm rot="5400000">
          <a:off x="5102777" y="3953383"/>
          <a:ext cx="772142" cy="8790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B775B-641A-4513-91BB-2E276F2EA076}">
      <dsp:nvSpPr>
        <dsp:cNvPr id="0" name=""/>
        <dsp:cNvSpPr/>
      </dsp:nvSpPr>
      <dsp:spPr>
        <a:xfrm>
          <a:off x="4281611" y="3097448"/>
          <a:ext cx="2533023" cy="909840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Fırsat eşitliği açısından bu etkinliklerin Tele Konferans sistemiyle yapılabilmesi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281611" y="3097448"/>
        <a:ext cx="2533023" cy="909840"/>
      </dsp:txXfrm>
    </dsp:sp>
    <dsp:sp modelId="{71FF82F4-1390-49F9-B57E-DEBE3A0D002F}">
      <dsp:nvSpPr>
        <dsp:cNvPr id="0" name=""/>
        <dsp:cNvSpPr/>
      </dsp:nvSpPr>
      <dsp:spPr>
        <a:xfrm>
          <a:off x="6198039" y="3184222"/>
          <a:ext cx="945374" cy="73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3F5A5-5A3E-4DDC-8384-26E92BCEEA4B}">
      <dsp:nvSpPr>
        <dsp:cNvPr id="0" name=""/>
        <dsp:cNvSpPr/>
      </dsp:nvSpPr>
      <dsp:spPr>
        <a:xfrm>
          <a:off x="5655276" y="4119500"/>
          <a:ext cx="2533023" cy="909840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Yürütücülerin motive edilmesi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655276" y="4119500"/>
        <a:ext cx="2533023" cy="9098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7364A2-DF83-4508-A058-AD83B958B95C}">
      <dsp:nvSpPr>
        <dsp:cNvPr id="0" name=""/>
        <dsp:cNvSpPr/>
      </dsp:nvSpPr>
      <dsp:spPr>
        <a:xfrm>
          <a:off x="0" y="4406803"/>
          <a:ext cx="6515100" cy="722972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4006-TÜBİTAK proje sürecinde karşılaştığınız sorunlar nelerdir?</a:t>
          </a: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4406803"/>
        <a:ext cx="6515100" cy="722972"/>
      </dsp:txXfrm>
    </dsp:sp>
    <dsp:sp modelId="{C1439322-79A1-4A1C-B036-C3008BA71DA1}">
      <dsp:nvSpPr>
        <dsp:cNvPr id="0" name=""/>
        <dsp:cNvSpPr/>
      </dsp:nvSpPr>
      <dsp:spPr>
        <a:xfrm rot="10800000">
          <a:off x="0" y="3305716"/>
          <a:ext cx="6515100" cy="1111932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Seneye tekrar katılmak ister misiniz?</a:t>
          </a:r>
          <a:endParaRPr lang="en-US" sz="2000" b="1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 rot="10800000">
        <a:off x="0" y="3305716"/>
        <a:ext cx="6515100" cy="1111932"/>
      </dsp:txXfrm>
    </dsp:sp>
    <dsp:sp modelId="{53D8A780-321B-486F-A64A-56EF6271975C}">
      <dsp:nvSpPr>
        <dsp:cNvPr id="0" name=""/>
        <dsp:cNvSpPr/>
      </dsp:nvSpPr>
      <dsp:spPr>
        <a:xfrm rot="10800000">
          <a:off x="0" y="2204628"/>
          <a:ext cx="6515100" cy="1111932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4006-TÜBİTAK projesi kendinize katkı sağladığı mı?</a:t>
          </a:r>
          <a:r>
            <a:rPr lang="tr-TR" sz="2000" b="1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 </a:t>
          </a:r>
          <a:endParaRPr lang="en-US" sz="2000" b="1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 rot="10800000">
        <a:off x="0" y="2204628"/>
        <a:ext cx="6515100" cy="1111932"/>
      </dsp:txXfrm>
    </dsp:sp>
    <dsp:sp modelId="{CEB774B0-D931-4623-B4C7-B92C06F93C86}">
      <dsp:nvSpPr>
        <dsp:cNvPr id="0" name=""/>
        <dsp:cNvSpPr/>
      </dsp:nvSpPr>
      <dsp:spPr>
        <a:xfrm rot="10800000">
          <a:off x="0" y="1103540"/>
          <a:ext cx="6515100" cy="1111932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4006-TÜBİTAK projesi size ne ifade ediyor?</a:t>
          </a:r>
          <a:endParaRPr lang="tr-TR" sz="20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10800000">
        <a:off x="0" y="1103540"/>
        <a:ext cx="6515100" cy="1111932"/>
      </dsp:txXfrm>
    </dsp:sp>
    <dsp:sp modelId="{15B8BD83-8453-4E96-A612-1FAE0E771782}">
      <dsp:nvSpPr>
        <dsp:cNvPr id="0" name=""/>
        <dsp:cNvSpPr/>
      </dsp:nvSpPr>
      <dsp:spPr>
        <a:xfrm rot="10800000">
          <a:off x="0" y="0"/>
          <a:ext cx="6515100" cy="1111932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none" kern="1200" dirty="0" smtClean="0">
              <a:solidFill>
                <a:schemeClr val="tx1"/>
              </a:solidFill>
              <a:latin typeface="Calibri" panose="020F0502020204030204" pitchFamily="34" charset="0"/>
            </a:rPr>
            <a:t>ARAŞTIRMA KAPSAMINDA AŞAĞIDAKİ SORULARA CEVAP ARANMIŞTIR:</a:t>
          </a:r>
          <a:endParaRPr lang="tr-TR" sz="2000" b="1" u="none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10800000">
        <a:off x="0" y="0"/>
        <a:ext cx="6515100" cy="111193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36480-5DAD-4D95-A150-B86EB16DE936}">
      <dsp:nvSpPr>
        <dsp:cNvPr id="0" name=""/>
        <dsp:cNvSpPr/>
      </dsp:nvSpPr>
      <dsp:spPr>
        <a:xfrm rot="5400000">
          <a:off x="1069651" y="991549"/>
          <a:ext cx="870796" cy="99137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4DA28039-F913-43D5-9B4A-A88FD6E6914B}">
      <dsp:nvSpPr>
        <dsp:cNvPr id="0" name=""/>
        <dsp:cNvSpPr/>
      </dsp:nvSpPr>
      <dsp:spPr>
        <a:xfrm>
          <a:off x="436024" y="26254"/>
          <a:ext cx="2329503" cy="1026088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Okulda uygun ortamın sağlanması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(etkili iletişim, malzeme, araç –gereç temini vs.)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36024" y="26254"/>
        <a:ext cx="2329503" cy="1026088"/>
      </dsp:txXfrm>
    </dsp:sp>
    <dsp:sp modelId="{E73C46E8-9FC4-4E32-A248-F5930BC909BB}">
      <dsp:nvSpPr>
        <dsp:cNvPr id="0" name=""/>
        <dsp:cNvSpPr/>
      </dsp:nvSpPr>
      <dsp:spPr>
        <a:xfrm>
          <a:off x="2333730" y="124115"/>
          <a:ext cx="1066161" cy="829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F2C3F-260D-4ABD-BA92-F7026B1D9BE2}">
      <dsp:nvSpPr>
        <dsp:cNvPr id="0" name=""/>
        <dsp:cNvSpPr/>
      </dsp:nvSpPr>
      <dsp:spPr>
        <a:xfrm rot="5400000">
          <a:off x="2373562" y="2144185"/>
          <a:ext cx="870796" cy="99137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E0A6B4B2-2702-4A61-BDD3-D6F93FE9493F}">
      <dsp:nvSpPr>
        <dsp:cNvPr id="0" name=""/>
        <dsp:cNvSpPr/>
      </dsp:nvSpPr>
      <dsp:spPr>
        <a:xfrm>
          <a:off x="2116533" y="1177535"/>
          <a:ext cx="2034255" cy="1026088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Projeye katılan öğrencilerin proje bilincini oluşturma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16533" y="1177535"/>
        <a:ext cx="2034255" cy="1026088"/>
      </dsp:txXfrm>
    </dsp:sp>
    <dsp:sp modelId="{95E2D5F1-28E0-40FC-BC94-C29CB75A4AC0}">
      <dsp:nvSpPr>
        <dsp:cNvPr id="0" name=""/>
        <dsp:cNvSpPr/>
      </dsp:nvSpPr>
      <dsp:spPr>
        <a:xfrm>
          <a:off x="3608762" y="1276751"/>
          <a:ext cx="1066161" cy="829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D6612-6278-4E76-B5AA-EBA7011C0DE2}">
      <dsp:nvSpPr>
        <dsp:cNvPr id="0" name=""/>
        <dsp:cNvSpPr/>
      </dsp:nvSpPr>
      <dsp:spPr>
        <a:xfrm rot="5400000">
          <a:off x="3748635" y="3296820"/>
          <a:ext cx="870796" cy="99137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031CC1D5-1045-4702-A739-79A77F7FE35B}">
      <dsp:nvSpPr>
        <dsp:cNvPr id="0" name=""/>
        <dsp:cNvSpPr/>
      </dsp:nvSpPr>
      <dsp:spPr>
        <a:xfrm>
          <a:off x="3281337" y="2331525"/>
          <a:ext cx="1939088" cy="1026088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MEB tarafında proje yürütücülerine belli aralıklarla bilgilendirme ve danışmalık hizmeti verilmesi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81337" y="2331525"/>
        <a:ext cx="1939088" cy="1026088"/>
      </dsp:txXfrm>
    </dsp:sp>
    <dsp:sp modelId="{751A66E0-C85B-42C5-845F-90A765A7C1D0}">
      <dsp:nvSpPr>
        <dsp:cNvPr id="0" name=""/>
        <dsp:cNvSpPr/>
      </dsp:nvSpPr>
      <dsp:spPr>
        <a:xfrm>
          <a:off x="4983835" y="2429386"/>
          <a:ext cx="1066161" cy="829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F5F57-17EA-401C-9B6C-58B69939034E}">
      <dsp:nvSpPr>
        <dsp:cNvPr id="0" name=""/>
        <dsp:cNvSpPr/>
      </dsp:nvSpPr>
      <dsp:spPr>
        <a:xfrm>
          <a:off x="4626989" y="3510415"/>
          <a:ext cx="1915458" cy="1026088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Öğrencilere sunum için gerekli teknik bilgilerin yaparak yaşayarak öğrenme yöntemiyle öğretilmesi</a:t>
          </a:r>
          <a:endParaRPr lang="tr-TR" sz="1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626989" y="3510415"/>
        <a:ext cx="1915458" cy="1026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9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B172FD4-5C26-4155-A33B-CBE6759DFDB2}" type="datetimeFigureOut">
              <a:rPr lang="en-US" smtClean="0">
                <a:latin typeface="Arial" pitchFamily="34" charset="0"/>
              </a:rPr>
              <a:pPr/>
              <a:t>11/13/2017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r>
              <a:rPr lang="en-US" smtClean="0">
                <a:latin typeface="Arial" pitchFamily="34" charset="0"/>
              </a:rPr>
              <a:t>4006-TÜBİTAK Bilim Fuarları Destekleme Programı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9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06E27DD6-4E9E-48D8-90ED-4990466BC56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263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52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C95A077-65B5-49E3-B07E-3FB904AEF53D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9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smtClean="0"/>
              <a:t>4006-TÜBİTAK Bilim Fuarları Destekleme Programı</a:t>
            </a: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52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34E92D-1550-477D-B16F-3935D32EF7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308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4E92D-1550-477D-B16F-3935D32EF77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4006-TÜBİTAK Bilim Fuarları Destekleme Programı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06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4006-TÜBİTAK Bilim Fuarları Destekleme Programı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4CC9C-AD9B-407B-8225-90A7D10BC11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9138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CC9C-AD9B-407B-8225-90A7D10BC11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4006-TÜBİTAK Bilim Fuarları Destekleme Programı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993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Resim" descr="Arka F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İsim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F2C6A41-F0AE-4D33-B808-3A89FEEA4C06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r>
              <a:rPr lang="tr-TR" smtClean="0"/>
              <a:t>Bilim ve Toplum Programları Müdürlüğü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600" b="1"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3200">
                <a:latin typeface="Futura Bk BT" pitchFamily="34" charset="0"/>
              </a:defRPr>
            </a:lvl1pPr>
            <a:lvl2pPr>
              <a:defRPr sz="2800">
                <a:latin typeface="Futura Bk BT" pitchFamily="34" charset="0"/>
              </a:defRPr>
            </a:lvl2pPr>
            <a:lvl3pPr>
              <a:defRPr sz="2400">
                <a:latin typeface="Futura Bk BT" pitchFamily="34" charset="0"/>
              </a:defRPr>
            </a:lvl3pPr>
            <a:lvl4pPr>
              <a:defRPr sz="2000">
                <a:latin typeface="Futura Bk BT" pitchFamily="34" charset="0"/>
              </a:defRPr>
            </a:lvl4pPr>
            <a:lvl5pPr>
              <a:defRPr sz="2000">
                <a:latin typeface="Futura Bk BT" pitchFamily="34" charset="0"/>
              </a:defRPr>
            </a:lvl5pPr>
          </a:lstStyle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58D7D0BD-E6AA-4D24-928B-37EB160C405F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2F00-4A12-418C-AFCA-D3F7096B08FB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FF7E-6968-4DAF-9155-D734E110C274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C69D-E495-4DB5-B0DF-428FE67E3863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Resim" descr="Arka F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8" name="7 Dikdörtgen"/>
          <p:cNvSpPr/>
          <p:nvPr/>
        </p:nvSpPr>
        <p:spPr bwMode="auto">
          <a:xfrm>
            <a:off x="0" y="0"/>
            <a:ext cx="81468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14400" y="1052736"/>
            <a:ext cx="77152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73B67962-9A73-4F4F-9557-0A0CDB563F31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smtClean="0"/>
              <a:t>Bilim ve Toplum Programları Müdürlüğü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12 Grup"/>
          <p:cNvGrpSpPr>
            <a:grpSpLocks noChangeAspect="1"/>
          </p:cNvGrpSpPr>
          <p:nvPr/>
        </p:nvGrpSpPr>
        <p:grpSpPr>
          <a:xfrm>
            <a:off x="8276400" y="44625"/>
            <a:ext cx="933125" cy="740125"/>
            <a:chOff x="-52904" y="96988"/>
            <a:chExt cx="971600" cy="770642"/>
          </a:xfrm>
        </p:grpSpPr>
        <p:pic>
          <p:nvPicPr>
            <p:cNvPr id="1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7504" y="96988"/>
              <a:ext cx="617244" cy="636398"/>
            </a:xfrm>
            <a:prstGeom prst="rect">
              <a:avLst/>
            </a:prstGeom>
          </p:spPr>
        </p:pic>
        <p:sp>
          <p:nvSpPr>
            <p:cNvPr id="15" name="14 Metin kutusu"/>
            <p:cNvSpPr txBox="1"/>
            <p:nvPr userDrawn="1"/>
          </p:nvSpPr>
          <p:spPr>
            <a:xfrm>
              <a:off x="-52904" y="739443"/>
              <a:ext cx="971600" cy="12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tr-TR" sz="800" b="1" dirty="0" smtClean="0">
                  <a:latin typeface="Arial" pitchFamily="34" charset="0"/>
                  <a:cs typeface="Arial" pitchFamily="34" charset="0"/>
                </a:rPr>
                <a:t>TÜBİTAK</a:t>
              </a:r>
              <a:endParaRPr lang="en-US" sz="800" b="1" dirty="0">
                <a:latin typeface="Futura Bk BT"/>
                <a:cs typeface="Arial" pitchFamily="34" charset="0"/>
              </a:endParaRPr>
            </a:p>
          </p:txBody>
        </p:sp>
      </p:grpSp>
      <p:sp>
        <p:nvSpPr>
          <p:cNvPr id="23" name="22 Dikdörtgen"/>
          <p:cNvSpPr/>
          <p:nvPr/>
        </p:nvSpPr>
        <p:spPr bwMode="auto">
          <a:xfrm>
            <a:off x="81900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16 Dikdörtgen"/>
          <p:cNvSpPr/>
          <p:nvPr/>
        </p:nvSpPr>
        <p:spPr bwMode="auto">
          <a:xfrm>
            <a:off x="82728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Düz Bağlayıcı"/>
          <p:cNvCxnSpPr/>
          <p:nvPr/>
        </p:nvCxnSpPr>
        <p:spPr>
          <a:xfrm rot="5400000">
            <a:off x="-526368" y="526368"/>
            <a:ext cx="10527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2708919"/>
            <a:ext cx="7772400" cy="1368153"/>
          </a:xfrm>
        </p:spPr>
        <p:txBody>
          <a:bodyPr>
            <a:noAutofit/>
          </a:bodyPr>
          <a:lstStyle/>
          <a:p>
            <a:pPr lvl="0" eaLnBrk="0"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sz="28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4006-TÜBİTAK </a:t>
            </a:r>
            <a:r>
              <a:rPr lang="tr-TR" sz="2800" dirty="0">
                <a:solidFill>
                  <a:schemeClr val="tx1"/>
                </a:solidFill>
                <a:latin typeface="Calibri" panose="020F0502020204030204" pitchFamily="34" charset="0"/>
              </a:rPr>
              <a:t>BİLİM FUARLARI DESTEKLEME PROGRAMINA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YÖNELİK </a:t>
            </a:r>
            <a:r>
              <a:rPr lang="tr-TR" sz="2800" dirty="0">
                <a:solidFill>
                  <a:schemeClr val="tx1"/>
                </a:solidFill>
                <a:latin typeface="Calibri" panose="020F0502020204030204" pitchFamily="34" charset="0"/>
              </a:rPr>
              <a:t>PAYDAŞ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GÖRÜŞLERİ</a:t>
            </a:r>
            <a:r>
              <a:rPr lang="tr-TR" sz="32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sz="3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 Unicode MS"/>
                <a:cs typeface="Arial Unicode MS"/>
              </a:rPr>
              <a:t/>
            </a:r>
            <a:br>
              <a:rPr lang="tr-TR" sz="3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 Unicode MS"/>
                <a:cs typeface="Arial Unicode MS"/>
              </a:rPr>
            </a:br>
            <a:endParaRPr lang="tr-TR" sz="3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32656"/>
            <a:ext cx="2022499" cy="1872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Metin kutusu 1"/>
          <p:cNvSpPr txBox="1"/>
          <p:nvPr/>
        </p:nvSpPr>
        <p:spPr>
          <a:xfrm>
            <a:off x="2810941" y="501226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b="1" dirty="0">
              <a:latin typeface="Futura Lt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31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0756" y="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9306" y="965782"/>
            <a:ext cx="8027110" cy="497984"/>
          </a:xfrm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tr-TR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projesi </a:t>
            </a:r>
            <a:r>
              <a:rPr lang="tr-TR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ne ifade ediyor?</a:t>
            </a:r>
            <a:endParaRPr lang="en-US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Yatay Kaydırma 5"/>
          <p:cNvSpPr/>
          <p:nvPr/>
        </p:nvSpPr>
        <p:spPr>
          <a:xfrm>
            <a:off x="801710" y="1716919"/>
            <a:ext cx="7586714" cy="4160353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“Milli Eğitim </a:t>
            </a:r>
            <a:r>
              <a:rPr lang="tr-T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Müdürlüğü 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zoruyla katılmak zorunda olduğumuz, katıldıktan sonra zevk aldığımız, öğretmenlere fazladan yük getiren ama zevkli olan, ısrarla </a:t>
            </a:r>
            <a:r>
              <a:rPr lang="tr-T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yıl 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devam etmesi gereken, çocuklarda bilimsel merak uyandırabilecek aktiviteler bütünü. Sevdik proje işini</a:t>
            </a:r>
            <a:r>
              <a:rPr lang="tr-T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680520" cy="365125"/>
          </a:xfrm>
        </p:spPr>
        <p:txBody>
          <a:bodyPr/>
          <a:lstStyle/>
          <a:p>
            <a:r>
              <a:rPr lang="tr-TR" dirty="0" smtClean="0"/>
              <a:t>4006-TÜBİTAK Bilim Fuarları Destekleme Programı</a:t>
            </a:r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10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070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172200" cy="457200"/>
          </a:xfrm>
        </p:spPr>
        <p:txBody>
          <a:bodyPr>
            <a:normAutofit fontScale="90000"/>
          </a:bodyPr>
          <a:lstStyle/>
          <a:p>
            <a:pPr marL="385763" indent="-385763"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569" y="1314450"/>
            <a:ext cx="7862553" cy="33485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TÜBİTAK 4006 projesinin okula ekonomik katkısının yanında nasıl bir katkı sağlamaktadır?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0083679"/>
              </p:ext>
            </p:extLst>
          </p:nvPr>
        </p:nvGraphicFramePr>
        <p:xfrm>
          <a:off x="463638" y="1715305"/>
          <a:ext cx="7524483" cy="409245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66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7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90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Okulda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sosyal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uyum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işbirliği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birliktelik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duygusunu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geliştirir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Okulun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tanıtımını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adının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duyulmasını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7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Velilerin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okula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bakış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açısını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olumlu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yönde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değiştirir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7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Okuldaki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özgüvenlerini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Okulu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bilim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yuvasına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dönüştürür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Okuldaki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düşünme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fırsatı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Okulun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çevre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tarafından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saygınlığını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Eğitime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farklı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heyecan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katar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Okuldaki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öğrencileri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ilgi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merak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duygularını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Okulun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vizyonunu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geliştirir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Okulun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ihtiyaçlarını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giderilmesini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Öğretmen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arasındaki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iletişimi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kuvvetlendirir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5904656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</a:t>
            </a:r>
            <a:r>
              <a:rPr lang="tr-TR" noProof="0" dirty="0" err="1" smtClean="0"/>
              <a:t>PRogramı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074B379A-8968-4E49-B7C7-EB6E50A494BB}" type="slidenum">
              <a:rPr lang="en-US" smtClean="0"/>
              <a:pPr/>
              <a:t>11</a:t>
            </a:fld>
            <a:r>
              <a:rPr lang="tr-TR" dirty="0" smtClean="0"/>
              <a:t>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0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569" y="913638"/>
            <a:ext cx="7862553" cy="551313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projesinin okula ekonomik katkısının yanında nasıl bir katkı sağlamaktadır?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atay Kaydırma 6"/>
          <p:cNvSpPr/>
          <p:nvPr/>
        </p:nvSpPr>
        <p:spPr>
          <a:xfrm>
            <a:off x="615303" y="1464952"/>
            <a:ext cx="7629105" cy="4484328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“Okulum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diğer 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okullardan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farkını 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ortaya koymakta kendini ispatlamak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 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fırsat bulmaktadır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Böyle 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projeler okulumun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değerini arttırmaktadır. Öğrencilerim 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projelerde aktif olarak rol alarak üretmenin yaparak yaşayarak öğrenmenin önemini fark ediyorlar. Okulumuzda bilim şenliğinin yapılması görev 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almayanları 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öğrencileri bile bilimin önemini kavratmakta oldukça etkilidir.”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39552" y="6041363"/>
            <a:ext cx="6624736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12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587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172200" cy="457200"/>
          </a:xfrm>
        </p:spPr>
        <p:txBody>
          <a:bodyPr>
            <a:normAutofit fontScale="90000"/>
          </a:bodyPr>
          <a:lstStyle/>
          <a:p>
            <a:pPr marL="385763" indent="-385763"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3084" y="1324109"/>
            <a:ext cx="6896638" cy="36382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TÜBİTAK 4006 projesi okulunuzdaki öğrencilere nasıl bir katkı sağlamaktadır? 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976" y="1773262"/>
          <a:ext cx="6087528" cy="415861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858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9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9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Kişi Sayısı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Özgüvenlerini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n-US" sz="17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Düşünme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Becerilerini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kazandırır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7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Yaratıclıkları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hayal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dünyaları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ufukları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genişler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Dayanışma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içinde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çalışmayı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öğretir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ortaya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çıkarma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mutluluğunu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Bilime karşı istek ve ilgileri artar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Sorumluluk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bilinçlerinin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gelişimini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Öğrendiklerini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günlük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yaşamda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kullanma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fırsatı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tanır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Kendilerini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değerli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hissederler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Sosyalleşmleri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güçlenir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Aktif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öğrenmeler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gerçekleşir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Keşfetmenin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tadına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varırlar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472608" cy="365125"/>
          </a:xfrm>
        </p:spPr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13</a:t>
            </a:fld>
            <a:r>
              <a:rPr lang="tr-TR" dirty="0" smtClean="0"/>
              <a:t>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62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250" y="762526"/>
            <a:ext cx="7862553" cy="446468"/>
          </a:xfrm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projesi okulunuzdaki öğrencilere nasıl bir katkı sağlamaktadır? 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atay Kaydırma 6"/>
          <p:cNvSpPr/>
          <p:nvPr/>
        </p:nvSpPr>
        <p:spPr>
          <a:xfrm>
            <a:off x="395536" y="1464952"/>
            <a:ext cx="7704856" cy="3908264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i="1" dirty="0">
                <a:latin typeface="Calibri" panose="020F0502020204030204" pitchFamily="34" charset="0"/>
              </a:rPr>
              <a:t>“Öğrenciler çalışmanın üretmenin değerini bizzat uygulayarak görmektedir</a:t>
            </a:r>
            <a:r>
              <a:rPr lang="tr-TR" sz="2400" i="1" dirty="0" smtClean="0">
                <a:latin typeface="Calibri" panose="020F0502020204030204" pitchFamily="34" charset="0"/>
              </a:rPr>
              <a:t>. Böyle </a:t>
            </a:r>
            <a:r>
              <a:rPr lang="tr-TR" sz="2400" i="1" dirty="0">
                <a:latin typeface="Calibri" panose="020F0502020204030204" pitchFamily="34" charset="0"/>
              </a:rPr>
              <a:t>büyük bir organizasyonda görev almaları çocukları </a:t>
            </a:r>
            <a:r>
              <a:rPr lang="tr-TR" sz="2400" i="1" dirty="0" smtClean="0">
                <a:latin typeface="Calibri" panose="020F0502020204030204" pitchFamily="34" charset="0"/>
              </a:rPr>
              <a:t>heyecanlandırmakta, </a:t>
            </a:r>
            <a:r>
              <a:rPr lang="tr-TR" sz="2400" i="1" dirty="0">
                <a:latin typeface="Calibri" panose="020F0502020204030204" pitchFamily="34" charset="0"/>
              </a:rPr>
              <a:t>yaparak yaşayarak bilimle iç içe olmaktadırlar. Geleceğin küçük mucitleri kendilerini ispatlama gayreti içinde olmaktadırlar</a:t>
            </a:r>
            <a:r>
              <a:rPr lang="tr-TR" sz="2400" i="1" dirty="0" smtClean="0">
                <a:latin typeface="Calibri" panose="020F0502020204030204" pitchFamily="34" charset="0"/>
              </a:rPr>
              <a:t>.”</a:t>
            </a:r>
            <a:endParaRPr lang="tr-TR" sz="2400" i="1" dirty="0">
              <a:latin typeface="Calibri" panose="020F050202020403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827585" y="6041363"/>
            <a:ext cx="7272807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14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023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172200" cy="457200"/>
          </a:xfrm>
        </p:spPr>
        <p:txBody>
          <a:bodyPr>
            <a:normAutofit fontScale="90000"/>
          </a:bodyPr>
          <a:lstStyle/>
          <a:p>
            <a:pPr marL="385763" indent="-385763"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908" y="1304791"/>
            <a:ext cx="8200507" cy="36382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TÜBİTAK 4006 projesi okulunuzda çalışan öğretmenlere nasıl bir katkı sağlamaktadır? 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9764949"/>
              </p:ext>
            </p:extLst>
          </p:nvPr>
        </p:nvGraphicFramePr>
        <p:xfrm>
          <a:off x="179513" y="2060849"/>
          <a:ext cx="7776863" cy="433445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96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0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Öğretmen-öğrenci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arasındaki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iletişimin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güçlenmesini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7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çalışmayı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4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Öğretmenleri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monotonluktan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kurtarıp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yenilenmesini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ve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gelişmesini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tr-TR" sz="17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7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tr-TR" sz="17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rehberlik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yapmalarını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kazanım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meraklarını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Öğretmenler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arasındaki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iletişimi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kuvvetlendirir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Öğretmenler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hiçbir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sağlamaz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Bilmediklerine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dair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farkındalık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oluşturur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kavramını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hazırlama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sürecini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öğrenirler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Dersleri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daha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zevkli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hale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getirir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Başarma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duygusunu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oluşturur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farklı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yönlerini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tanıma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fırsatı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verir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fld id="{AD19C7F5-D288-44D0-98B0-4BAF5F9A18D5}" type="slidenum">
                        <a:rPr lang="tr-TR" sz="1700" smtClean="0">
                          <a:effectLst/>
                          <a:latin typeface="Calibri" panose="020F0502020204030204" pitchFamily="34" charset="0"/>
                        </a:rPr>
                        <a:pPr algn="ctr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t>15</a:t>
                      </a:fld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23529" y="6449330"/>
            <a:ext cx="7128792" cy="27214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15</a:t>
            </a:fld>
            <a:r>
              <a:rPr lang="tr-TR" dirty="0" smtClean="0"/>
              <a:t>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9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1710" y="762526"/>
            <a:ext cx="7442697" cy="446468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projesi okulunuzda çalışan öğretmenlere nasıl bir katkı sağlamaktadır?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atay Kaydırma 6"/>
          <p:cNvSpPr/>
          <p:nvPr/>
        </p:nvSpPr>
        <p:spPr>
          <a:xfrm>
            <a:off x="395536" y="1931830"/>
            <a:ext cx="7848871" cy="3722095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800" i="1" dirty="0">
                <a:latin typeface="Calibri" panose="020F0502020204030204" pitchFamily="34" charset="0"/>
              </a:rPr>
              <a:t>“Öğretmenlerimizin iş yükünü artırmakta ama onları öğrencilerle işbirliği yapması organizasyon becerilerinin artırmada oldukça faydalı. Öğretmenlerimiz öğrencilerimize bire bir rehber olmaktadır</a:t>
            </a:r>
            <a:r>
              <a:rPr lang="tr-TR" sz="2800" i="1" dirty="0" smtClean="0">
                <a:latin typeface="Calibri" panose="020F0502020204030204" pitchFamily="34" charset="0"/>
              </a:rPr>
              <a:t>.”</a:t>
            </a: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5303" y="6041363"/>
            <a:ext cx="8263027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16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283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273" y="596722"/>
            <a:ext cx="8500056" cy="52374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projesi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okulunuzdaki bulunan öğrencilerin velilerinin eğitime katılımına katkıda bulunuyor mu?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0588387"/>
              </p:ext>
            </p:extLst>
          </p:nvPr>
        </p:nvGraphicFramePr>
        <p:xfrm>
          <a:off x="315869" y="1511121"/>
          <a:ext cx="6889861" cy="476628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660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60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Veli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sürecinde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çocuklarına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oluyor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Veli-öğrenci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arasındaki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güven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duygusunu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2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heyecan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gurur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duyuyor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Velilerin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okula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bakışları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ilgileri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olumlu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yönde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değiştirir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Veli-okul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arasındaki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iletişimi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Veli-öğrenci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arasındaki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işbirliğini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geliştirir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TÜBİTAK'ın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varlığını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öğreniyor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5303" y="6356349"/>
            <a:ext cx="6693001" cy="31171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17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917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712631"/>
            <a:ext cx="7920880" cy="91010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projesi okulunuzdaki bulunan öğrencilerin velilerinin </a:t>
            </a: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katılımına katkıda bulunuyor mu?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atay Kaydırma 6"/>
          <p:cNvSpPr/>
          <p:nvPr/>
        </p:nvSpPr>
        <p:spPr>
          <a:xfrm>
            <a:off x="615303" y="1918952"/>
            <a:ext cx="6693001" cy="3526272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800" i="1" dirty="0">
                <a:latin typeface="Calibri" panose="020F0502020204030204" pitchFamily="34" charset="0"/>
              </a:rPr>
              <a:t>“Proje ile öğrenci veli öğretmen </a:t>
            </a:r>
            <a:r>
              <a:rPr lang="tr-TR" sz="2800" i="1" dirty="0" smtClean="0">
                <a:latin typeface="Calibri" panose="020F0502020204030204" pitchFamily="34" charset="0"/>
              </a:rPr>
              <a:t>ilişkisi artıyor</a:t>
            </a:r>
            <a:r>
              <a:rPr lang="tr-TR" sz="2800" i="1" dirty="0">
                <a:latin typeface="Calibri" panose="020F0502020204030204" pitchFamily="34" charset="0"/>
              </a:rPr>
              <a:t>. </a:t>
            </a:r>
            <a:r>
              <a:rPr lang="tr-TR" sz="2800" i="1" dirty="0" smtClean="0">
                <a:latin typeface="Calibri" panose="020F0502020204030204" pitchFamily="34" charset="0"/>
              </a:rPr>
              <a:t>Velinin </a:t>
            </a:r>
            <a:r>
              <a:rPr lang="tr-TR" sz="2800" i="1" dirty="0">
                <a:latin typeface="Calibri" panose="020F0502020204030204" pitchFamily="34" charset="0"/>
              </a:rPr>
              <a:t>okula olan bağını eğitime olan ilişkisini artırıyor</a:t>
            </a:r>
            <a:r>
              <a:rPr lang="tr-TR" sz="2800" i="1" dirty="0" smtClean="0">
                <a:latin typeface="Calibri" panose="020F0502020204030204" pitchFamily="34" charset="0"/>
              </a:rPr>
              <a:t>.”</a:t>
            </a: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7545" y="6041363"/>
            <a:ext cx="7560839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18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413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172200" cy="457200"/>
          </a:xfrm>
        </p:spPr>
        <p:txBody>
          <a:bodyPr>
            <a:normAutofit fontScale="90000"/>
          </a:bodyPr>
          <a:lstStyle/>
          <a:p>
            <a:pPr marL="385763" indent="-385763"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3870" y="1333769"/>
            <a:ext cx="6201178" cy="39280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b="1" dirty="0">
                <a:latin typeface="Calibri" panose="020F0502020204030204" pitchFamily="34" charset="0"/>
              </a:rPr>
              <a:t>TÜBİTAK 4006 proje sürecinde karşılaştığınız sorunlar nelerdir?</a:t>
            </a:r>
            <a:endParaRPr lang="en-US" sz="18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/>
          </p:nvPr>
        </p:nvGraphicFramePr>
        <p:xfrm>
          <a:off x="154546" y="1846899"/>
          <a:ext cx="7872212" cy="44358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07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4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9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Projelerin</a:t>
                      </a: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geç</a:t>
                      </a: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onaylanıp</a:t>
                      </a: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paranın</a:t>
                      </a: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geç</a:t>
                      </a: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yatması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Zaman </a:t>
                      </a:r>
                      <a:r>
                        <a:rPr lang="en-US" sz="17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sınırlılığı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Problem yok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Köy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ilçelerdeki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sıkıntıları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Verilen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bilgilerin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açık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net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olmaması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Öğretmenlerin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sağlamayıp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üzerine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yük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binmesi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Özellikle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küçük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meblağlar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faturama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yazar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kasa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fişinin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 smtClean="0">
                          <a:effectLst/>
                          <a:latin typeface="Calibri" panose="020F0502020204030204" pitchFamily="34" charset="0"/>
                        </a:rPr>
                        <a:t>sayılmaması</a:t>
                      </a:r>
                      <a:endParaRPr lang="tr-TR" sz="17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7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İdarecilerin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eksiği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baskısı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İdarecilerin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parayı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sürekli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okul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kullanmak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istemesi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yazım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yapım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sürecinde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Verilen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paranın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az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Projelerin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yerine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öğretmenler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tarafından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77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00150" y="152400"/>
            <a:ext cx="6172200" cy="6096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SUNUMA BAKIŞ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3768578"/>
              </p:ext>
            </p:extLst>
          </p:nvPr>
        </p:nvGraphicFramePr>
        <p:xfrm>
          <a:off x="899592" y="1340768"/>
          <a:ext cx="7166240" cy="442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ağ Ok 4"/>
          <p:cNvSpPr/>
          <p:nvPr/>
        </p:nvSpPr>
        <p:spPr>
          <a:xfrm>
            <a:off x="1122876" y="2279560"/>
            <a:ext cx="3767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Sağ Ok 5"/>
          <p:cNvSpPr/>
          <p:nvPr/>
        </p:nvSpPr>
        <p:spPr>
          <a:xfrm>
            <a:off x="2725491" y="2279560"/>
            <a:ext cx="3767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Sağ Ok 6"/>
          <p:cNvSpPr/>
          <p:nvPr/>
        </p:nvSpPr>
        <p:spPr>
          <a:xfrm>
            <a:off x="4151021" y="2279560"/>
            <a:ext cx="3767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Sağ Ok 7"/>
          <p:cNvSpPr/>
          <p:nvPr/>
        </p:nvSpPr>
        <p:spPr>
          <a:xfrm>
            <a:off x="5658654" y="2279560"/>
            <a:ext cx="3767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8424" y="6381327"/>
            <a:ext cx="576064" cy="365125"/>
          </a:xfrm>
        </p:spPr>
        <p:txBody>
          <a:bodyPr/>
          <a:lstStyle/>
          <a:p>
            <a:fld id="{074B379A-8968-4E49-B7C7-EB6E50A494BB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r>
              <a:rPr lang="tr-TR" dirty="0" smtClean="0">
                <a:solidFill>
                  <a:schemeClr val="tx1"/>
                </a:solidFill>
              </a:rPr>
              <a:t>/34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504727" y="6381328"/>
            <a:ext cx="5292588" cy="365125"/>
          </a:xfrm>
        </p:spPr>
        <p:txBody>
          <a:bodyPr/>
          <a:lstStyle/>
          <a:p>
            <a:pPr algn="ctr"/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34438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8583" y="206548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9127" y="1032416"/>
            <a:ext cx="5211115" cy="446468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tr-TR" sz="2000" b="1" dirty="0" smtClean="0">
                <a:latin typeface="Calibri" panose="020F0502020204030204" pitchFamily="34" charset="0"/>
              </a:rPr>
              <a:t>4006-TÜBİTAK proje </a:t>
            </a:r>
            <a:r>
              <a:rPr lang="tr-TR" sz="2000" b="1" dirty="0">
                <a:latin typeface="Calibri" panose="020F0502020204030204" pitchFamily="34" charset="0"/>
              </a:rPr>
              <a:t>sürecinde karşılaştığınız sorunlar nelerdir?</a:t>
            </a:r>
            <a:endParaRPr lang="en-US" sz="2000" b="1" dirty="0"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atay Kaydırma 6"/>
          <p:cNvSpPr/>
          <p:nvPr/>
        </p:nvSpPr>
        <p:spPr>
          <a:xfrm>
            <a:off x="801710" y="1464952"/>
            <a:ext cx="7514706" cy="3913675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i="1" dirty="0">
                <a:latin typeface="Calibri" panose="020F0502020204030204" pitchFamily="34" charset="0"/>
              </a:rPr>
              <a:t>“</a:t>
            </a:r>
            <a:r>
              <a:rPr lang="en-US" sz="2400" i="1" dirty="0" err="1">
                <a:latin typeface="Calibri" panose="020F0502020204030204" pitchFamily="34" charset="0"/>
              </a:rPr>
              <a:t>Zaman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problemi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yaşanmaktadır</a:t>
            </a:r>
            <a:r>
              <a:rPr lang="en-US" sz="2400" i="1" dirty="0">
                <a:latin typeface="Calibri" panose="020F0502020204030204" pitchFamily="34" charset="0"/>
              </a:rPr>
              <a:t>. </a:t>
            </a:r>
            <a:r>
              <a:rPr lang="en-US" sz="2400" i="1" dirty="0" err="1">
                <a:latin typeface="Calibri" panose="020F0502020204030204" pitchFamily="34" charset="0"/>
              </a:rPr>
              <a:t>Projelerin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geç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onaylanması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büyük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bir</a:t>
            </a:r>
            <a:r>
              <a:rPr lang="en-US" sz="2400" i="1" dirty="0">
                <a:latin typeface="Calibri" panose="020F0502020204030204" pitchFamily="34" charset="0"/>
              </a:rPr>
              <a:t> problem </a:t>
            </a:r>
            <a:r>
              <a:rPr lang="en-US" sz="2400" i="1" dirty="0" err="1">
                <a:latin typeface="Calibri" panose="020F0502020204030204" pitchFamily="34" charset="0"/>
              </a:rPr>
              <a:t>teşkil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etmektedir</a:t>
            </a:r>
            <a:r>
              <a:rPr lang="en-US" sz="2400" i="1" dirty="0">
                <a:latin typeface="Calibri" panose="020F0502020204030204" pitchFamily="34" charset="0"/>
              </a:rPr>
              <a:t>.” </a:t>
            </a:r>
            <a:endParaRPr lang="tr-TR" sz="2400" i="1" dirty="0" smtClean="0">
              <a:latin typeface="Calibri" panose="020F0502020204030204" pitchFamily="34" charset="0"/>
            </a:endParaRPr>
          </a:p>
          <a:p>
            <a:pPr algn="just"/>
            <a:endParaRPr lang="tr-TR" sz="2400" i="1" dirty="0" smtClean="0">
              <a:latin typeface="Calibri" panose="020F0502020204030204" pitchFamily="34" charset="0"/>
            </a:endParaRPr>
          </a:p>
          <a:p>
            <a:pPr algn="just"/>
            <a:r>
              <a:rPr lang="en-US" sz="2400" i="1" dirty="0" smtClean="0">
                <a:latin typeface="Calibri" panose="020F0502020204030204" pitchFamily="34" charset="0"/>
              </a:rPr>
              <a:t>“</a:t>
            </a:r>
            <a:r>
              <a:rPr lang="tr-TR" sz="2400" i="1" dirty="0" err="1">
                <a:latin typeface="Calibri" panose="020F0502020204030204" pitchFamily="34" charset="0"/>
              </a:rPr>
              <a:t>İ</a:t>
            </a:r>
            <a:r>
              <a:rPr lang="en-US" sz="2400" i="1" dirty="0" err="1" smtClean="0">
                <a:latin typeface="Calibri" panose="020F0502020204030204" pitchFamily="34" charset="0"/>
              </a:rPr>
              <a:t>dareciler</a:t>
            </a:r>
            <a:r>
              <a:rPr lang="en-US" sz="2400" i="1" dirty="0" smtClean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bilinçli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olursa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herhangi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bir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sıkıntı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yok</a:t>
            </a:r>
            <a:r>
              <a:rPr lang="en-US" sz="2400" i="1" dirty="0">
                <a:latin typeface="Calibri" panose="020F0502020204030204" pitchFamily="34" charset="0"/>
              </a:rPr>
              <a:t>. </a:t>
            </a:r>
            <a:r>
              <a:rPr lang="en-US" sz="2400" i="1" dirty="0" err="1">
                <a:latin typeface="Calibri" panose="020F0502020204030204" pitchFamily="34" charset="0"/>
              </a:rPr>
              <a:t>Bunun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için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İdareciler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bilgilendirilmeli</a:t>
            </a:r>
            <a:r>
              <a:rPr lang="en-US" sz="2400" i="1" dirty="0">
                <a:latin typeface="Calibri" panose="020F0502020204030204" pitchFamily="34" charset="0"/>
              </a:rPr>
              <a:t>. </a:t>
            </a:r>
            <a:r>
              <a:rPr lang="en-US" sz="2400" i="1" dirty="0" err="1">
                <a:latin typeface="Calibri" panose="020F0502020204030204" pitchFamily="34" charset="0"/>
              </a:rPr>
              <a:t>Ve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daha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erken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sonuclanmali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 smtClean="0">
                <a:latin typeface="Calibri" panose="020F0502020204030204" pitchFamily="34" charset="0"/>
              </a:rPr>
              <a:t>basvurular</a:t>
            </a:r>
            <a:r>
              <a:rPr lang="en-US" sz="2400" i="1" dirty="0" smtClean="0">
                <a:latin typeface="Calibri" panose="020F0502020204030204" pitchFamily="34" charset="0"/>
              </a:rPr>
              <a:t>.</a:t>
            </a:r>
            <a:r>
              <a:rPr lang="tr-TR" sz="2400" i="1" dirty="0" smtClean="0">
                <a:latin typeface="Calibri" panose="020F0502020204030204" pitchFamily="34" charset="0"/>
              </a:rPr>
              <a:t> </a:t>
            </a:r>
            <a:r>
              <a:rPr lang="en-US" sz="2400" i="1" dirty="0" err="1" smtClean="0">
                <a:latin typeface="Calibri" panose="020F0502020204030204" pitchFamily="34" charset="0"/>
              </a:rPr>
              <a:t>Araştırmalar</a:t>
            </a:r>
            <a:r>
              <a:rPr lang="en-US" sz="2400" i="1" dirty="0" smtClean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için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geç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kalınabiliyor</a:t>
            </a:r>
            <a:r>
              <a:rPr lang="en-US" sz="2400" i="1" dirty="0" smtClean="0">
                <a:latin typeface="Calibri" panose="020F0502020204030204" pitchFamily="34" charset="0"/>
              </a:rPr>
              <a:t>.”</a:t>
            </a:r>
            <a:endParaRPr lang="tr-TR" sz="2400" dirty="0">
              <a:latin typeface="Calibri" panose="020F050202020403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801711" y="6041363"/>
            <a:ext cx="6722618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20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734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880057"/>
            <a:ext cx="7920879" cy="74874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projesine seneye tekrar katılmak ister misiniz?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4423149"/>
              </p:ext>
            </p:extLst>
          </p:nvPr>
        </p:nvGraphicFramePr>
        <p:xfrm>
          <a:off x="615303" y="2299952"/>
          <a:ext cx="6484176" cy="28659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3563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7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6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6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Evet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152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Hayır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Kararsızım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83568" y="6041363"/>
            <a:ext cx="7128792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21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285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4560" y="100886"/>
            <a:ext cx="6172200" cy="478665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 ALANLARI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9414908"/>
              </p:ext>
            </p:extLst>
          </p:nvPr>
        </p:nvGraphicFramePr>
        <p:xfrm>
          <a:off x="310629" y="762000"/>
          <a:ext cx="7501731" cy="504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395537" y="6041363"/>
            <a:ext cx="7416824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22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389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atay Kaydırma 2"/>
          <p:cNvSpPr/>
          <p:nvPr/>
        </p:nvSpPr>
        <p:spPr>
          <a:xfrm>
            <a:off x="1185900" y="1481867"/>
            <a:ext cx="5292588" cy="3744416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ÖNERİLER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467545" y="6041363"/>
            <a:ext cx="7128791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23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825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8416376"/>
              </p:ext>
            </p:extLst>
          </p:nvPr>
        </p:nvGraphicFramePr>
        <p:xfrm>
          <a:off x="183524" y="980728"/>
          <a:ext cx="8348916" cy="506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539552" y="6041363"/>
            <a:ext cx="7776865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088022" y="6406488"/>
            <a:ext cx="586408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24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284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atay Kaydırma 2"/>
          <p:cNvSpPr/>
          <p:nvPr/>
        </p:nvSpPr>
        <p:spPr>
          <a:xfrm>
            <a:off x="1115616" y="1094704"/>
            <a:ext cx="6768751" cy="3918472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prstClr val="black"/>
                </a:solidFill>
              </a:rPr>
              <a:t>ARAŞTIRMA KAPSAMINDA </a:t>
            </a:r>
            <a:r>
              <a:rPr lang="tr-TR" sz="3200" b="1" dirty="0" smtClean="0">
                <a:solidFill>
                  <a:prstClr val="black"/>
                </a:solidFill>
              </a:rPr>
              <a:t>     </a:t>
            </a:r>
            <a:r>
              <a:rPr lang="tr-TR" sz="3200" b="1" i="1" dirty="0" smtClean="0">
                <a:solidFill>
                  <a:srgbClr val="FF0000"/>
                </a:solidFill>
              </a:rPr>
              <a:t>ÖĞRENCİLERE YÖNELİK </a:t>
            </a:r>
            <a:r>
              <a:rPr lang="tr-TR" sz="3200" b="1" dirty="0">
                <a:solidFill>
                  <a:prstClr val="black"/>
                </a:solidFill>
              </a:rPr>
              <a:t>AŞAĞIDAKİ SORULARA CEVAP </a:t>
            </a:r>
            <a:r>
              <a:rPr lang="tr-TR" sz="3200" b="1" dirty="0" smtClean="0">
                <a:solidFill>
                  <a:prstClr val="black"/>
                </a:solidFill>
              </a:rPr>
              <a:t>ARANMIŞTIR</a:t>
            </a:r>
            <a:endParaRPr lang="tr-TR" sz="3200" b="1" dirty="0">
              <a:solidFill>
                <a:prstClr val="black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79512" y="6041363"/>
            <a:ext cx="7128792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25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433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488746"/>
              </p:ext>
            </p:extLst>
          </p:nvPr>
        </p:nvGraphicFramePr>
        <p:xfrm>
          <a:off x="368658" y="959477"/>
          <a:ext cx="6515100" cy="513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kdörtgen 3"/>
          <p:cNvSpPr/>
          <p:nvPr/>
        </p:nvSpPr>
        <p:spPr>
          <a:xfrm>
            <a:off x="1530038" y="153405"/>
            <a:ext cx="3611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ÇALIŞMANIN YÖNTEMİ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51520" y="6237311"/>
            <a:ext cx="7056784" cy="484163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26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868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atay Kaydırma 2"/>
          <p:cNvSpPr/>
          <p:nvPr/>
        </p:nvSpPr>
        <p:spPr>
          <a:xfrm>
            <a:off x="1185900" y="1481867"/>
            <a:ext cx="5292588" cy="3744416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BULGULAR</a:t>
            </a:r>
            <a:endParaRPr lang="tr-TR" sz="4800" b="1" dirty="0">
              <a:solidFill>
                <a:prstClr val="black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07505" y="6041363"/>
            <a:ext cx="7992887" cy="365125"/>
          </a:xfrm>
        </p:spPr>
        <p:txBody>
          <a:bodyPr/>
          <a:lstStyle/>
          <a:p>
            <a:r>
              <a:rPr lang="tr-TR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27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528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0757" y="934523"/>
            <a:ext cx="6172200" cy="457200"/>
          </a:xfrm>
        </p:spPr>
        <p:txBody>
          <a:bodyPr>
            <a:normAutofit fontScale="90000"/>
          </a:bodyPr>
          <a:lstStyle/>
          <a:p>
            <a:pPr marL="385763" indent="-385763"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9307" y="1497974"/>
            <a:ext cx="6515100" cy="3734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TÜBİTAK 4006 projesi size ne ifade ediyor?</a:t>
            </a:r>
            <a:endParaRPr lang="en-US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/>
          </p:nvPr>
        </p:nvGraphicFramePr>
        <p:xfrm>
          <a:off x="817077" y="1969077"/>
          <a:ext cx="5519739" cy="389639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498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8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2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72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r>
                        <a:rPr lang="tr-TR" sz="1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1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Yapma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3.1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Kişisel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Gelişim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Eğlenerek</a:t>
                      </a:r>
                      <a:r>
                        <a:rPr lang="en-US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Öğrenmek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Kendini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Ifade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Etme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6.2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Kişisel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Gelişim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4.7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Öğrenme-öğretme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Okul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Derslerine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Fayda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Şenliği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Sergileme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6.3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Toplumsal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Fayda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Yaparak</a:t>
                      </a:r>
                      <a:r>
                        <a:rPr lang="en-US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Yaşayarak</a:t>
                      </a:r>
                      <a:r>
                        <a:rPr lang="en-US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Öğrenme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8.9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Yardımlaşma</a:t>
                      </a:r>
                      <a:r>
                        <a:rPr lang="en-US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tr-TR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ayanışma</a:t>
                      </a:r>
                      <a:r>
                        <a:rPr lang="en-US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tr-TR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5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aygı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9.9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57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Bilgiler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Fikirler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5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Üretme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34.9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817077" y="6356350"/>
            <a:ext cx="6203195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28</a:t>
            </a:fld>
            <a:r>
              <a:rPr lang="tr-TR" dirty="0" smtClean="0"/>
              <a:t>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5303" y="-103031"/>
            <a:ext cx="6172200" cy="609600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3368" y="766318"/>
            <a:ext cx="5766955" cy="44646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4006-TÜBİTAK projesi </a:t>
            </a:r>
            <a:r>
              <a:rPr lang="tr-TR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kendinize katkı sağladığı mı? 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173368" y="3593724"/>
            <a:ext cx="5766955" cy="5833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 3" charset="2"/>
              <a:buNone/>
            </a:pPr>
            <a:r>
              <a:rPr lang="tr-TR" sz="9600" b="1" kern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Times New Roman" panose="02020603050405020304" pitchFamily="18" charset="0"/>
              </a:rPr>
              <a:t>Seneye  tekrar katılmak ister misiniz</a:t>
            </a:r>
            <a:r>
              <a:rPr lang="tr-TR" sz="96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Times New Roman" panose="02020603050405020304" pitchFamily="18" charset="0"/>
              </a:rPr>
              <a:t>?</a:t>
            </a:r>
          </a:p>
          <a:p>
            <a:pPr marL="0" indent="0" algn="ctr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 3" charset="2"/>
              <a:buNone/>
            </a:pPr>
            <a:endParaRPr lang="en-US" sz="9600" b="1" kern="0" dirty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Times New Roman" panose="02020603050405020304" pitchFamily="18" charset="0"/>
            </a:endParaRPr>
          </a:p>
          <a:p>
            <a:pPr marL="0" indent="0" algn="ctr">
              <a:buClr>
                <a:srgbClr val="5FCBEF"/>
              </a:buClr>
              <a:buFont typeface="Wingdings 3" charset="2"/>
              <a:buNone/>
            </a:pPr>
            <a:endParaRPr lang="en-US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859433" y="2441040"/>
            <a:ext cx="1879875" cy="73866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Times New Roman" panose="02020603050405020304" pitchFamily="18" charset="0"/>
              </a:rPr>
              <a:t>%99’ u evet</a:t>
            </a: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6" name="Aşağı Ok 5"/>
          <p:cNvSpPr/>
          <p:nvPr/>
        </p:nvSpPr>
        <p:spPr>
          <a:xfrm>
            <a:off x="3575631" y="1394026"/>
            <a:ext cx="363474" cy="9784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3566837" y="4341143"/>
            <a:ext cx="363474" cy="9784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862338" y="5493827"/>
            <a:ext cx="1772473" cy="73866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Times New Roman" panose="02020603050405020304" pitchFamily="18" charset="0"/>
              </a:rPr>
              <a:t>%</a:t>
            </a:r>
            <a:r>
              <a:rPr lang="tr-TR" sz="28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Times New Roman" panose="02020603050405020304" pitchFamily="18" charset="0"/>
              </a:rPr>
              <a:t>98’ i 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Times New Roman" panose="02020603050405020304" pitchFamily="18" charset="0"/>
              </a:rPr>
              <a:t>evet</a:t>
            </a: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728753" cy="50165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29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069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496" y="0"/>
            <a:ext cx="9209296" cy="7647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4006-TÜBİTAK BİLİM FUARLARI</a:t>
            </a:r>
            <a:endParaRPr lang="tr-TR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77528620"/>
              </p:ext>
            </p:extLst>
          </p:nvPr>
        </p:nvGraphicFramePr>
        <p:xfrm>
          <a:off x="391708" y="1070223"/>
          <a:ext cx="8075241" cy="5239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39552" y="6356351"/>
            <a:ext cx="7927397" cy="50165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3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990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0756" y="103031"/>
            <a:ext cx="6172200" cy="609600"/>
          </a:xfrm>
        </p:spPr>
        <p:txBody>
          <a:bodyPr>
            <a:normAutofit fontScale="90000"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9306" y="712631"/>
            <a:ext cx="7955102" cy="61428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lnSpc>
                <a:spcPts val="22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tr-TR" sz="9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</a:rPr>
              <a:t>4006-TÜBİTAK proje </a:t>
            </a:r>
            <a:r>
              <a:rPr lang="tr-TR" sz="9600" kern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</a:rPr>
              <a:t>sürecinde karşılaştığınız sorunlar nelerdir</a:t>
            </a:r>
            <a:r>
              <a:rPr lang="tr-TR" sz="9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</a:rPr>
              <a:t>?</a:t>
            </a:r>
          </a:p>
          <a:p>
            <a:pPr marL="0" lvl="0" indent="0" defTabSz="914400" eaLnBrk="0" fontAlgn="base" hangingPunct="0">
              <a:lnSpc>
                <a:spcPts val="22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sz="9600" kern="0" dirty="0">
              <a:solidFill>
                <a:srgbClr val="000000"/>
              </a:solidFill>
              <a:latin typeface="Calibri" panose="020F0502020204030204" pitchFamily="34" charset="0"/>
              <a:ea typeface="ＭＳ Ｐゴシック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1792646"/>
              </p:ext>
            </p:extLst>
          </p:nvPr>
        </p:nvGraphicFramePr>
        <p:xfrm>
          <a:off x="419815" y="1523999"/>
          <a:ext cx="7824592" cy="47061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52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3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86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44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tr-TR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Arkadaşların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Işini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Düzgün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Yapmaması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Çevresel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Etmenler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Danışman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/Bilgi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Eksikliği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Davetlillerin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Bilgi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Yetersizliği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Hazırlık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Aşaması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Laboratuvar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Atölye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Malzeme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Eksikliği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Üretmek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Tanıtım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Eksikliği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Projenin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Zarar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Görmesi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Projeye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Üretmek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Sorun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Yok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Sunumda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Bilgilendirme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Anlatma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Eksiği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Tüm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Projeyi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Alamaması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Uygun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Ortam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Boş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Oda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6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Zaman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Problemi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30</a:t>
            </a:fld>
            <a:r>
              <a:rPr lang="tr-TR" dirty="0" smtClean="0"/>
              <a:t>/34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272808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25220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atay Kaydırma 2"/>
          <p:cNvSpPr/>
          <p:nvPr/>
        </p:nvSpPr>
        <p:spPr>
          <a:xfrm>
            <a:off x="1185900" y="1481867"/>
            <a:ext cx="5292588" cy="3744416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ÖNERİLER</a:t>
            </a:r>
            <a:endParaRPr lang="tr-TR" sz="4800" b="1" dirty="0">
              <a:solidFill>
                <a:prstClr val="black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331643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31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693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0698076"/>
              </p:ext>
            </p:extLst>
          </p:nvPr>
        </p:nvGraphicFramePr>
        <p:xfrm>
          <a:off x="1043608" y="1196752"/>
          <a:ext cx="70554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8675" y="6381328"/>
            <a:ext cx="6944955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32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229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447501" cy="62145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SONUÇLAR VE TARTIŞMALAR</a:t>
            </a:r>
            <a:endParaRPr lang="tr-TR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32666038"/>
              </p:ext>
            </p:extLst>
          </p:nvPr>
        </p:nvGraphicFramePr>
        <p:xfrm>
          <a:off x="179512" y="1484784"/>
          <a:ext cx="8568952" cy="473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33</a:t>
            </a:fld>
            <a:r>
              <a:rPr lang="tr-TR" dirty="0" smtClean="0"/>
              <a:t>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55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1308063030"/>
              </p:ext>
            </p:extLst>
          </p:nvPr>
        </p:nvGraphicFramePr>
        <p:xfrm>
          <a:off x="113381" y="780196"/>
          <a:ext cx="7880795" cy="607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9102" y="1951630"/>
            <a:ext cx="2896737" cy="2402006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79512" y="6474870"/>
            <a:ext cx="8628942" cy="365125"/>
          </a:xfrm>
        </p:spPr>
        <p:txBody>
          <a:bodyPr/>
          <a:lstStyle/>
          <a:p>
            <a:r>
              <a:rPr lang="tr-TR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 smtClean="0"/>
              <a:t>34/34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6035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1319" y="245661"/>
            <a:ext cx="6435318" cy="128288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Calibri" pitchFamily="34" charset="0"/>
              </a:rPr>
              <a:t/>
            </a:r>
            <a:br>
              <a:rPr lang="tr-TR" b="1" dirty="0">
                <a:latin typeface="Calibri" pitchFamily="34" charset="0"/>
              </a:rPr>
            </a:br>
            <a:r>
              <a:rPr lang="tr-TR" b="1" dirty="0" smtClean="0">
                <a:latin typeface="Calibri" pitchFamily="34" charset="0"/>
              </a:rPr>
              <a:t/>
            </a:r>
            <a:br>
              <a:rPr lang="tr-TR" b="1" dirty="0" smtClean="0">
                <a:latin typeface="Calibri" pitchFamily="34" charset="0"/>
              </a:rPr>
            </a:br>
            <a:r>
              <a:rPr lang="tr-TR" dirty="0">
                <a:latin typeface="Calibri" pitchFamily="34" charset="0"/>
              </a:rPr>
              <a:t/>
            </a:r>
            <a:br>
              <a:rPr lang="tr-TR" dirty="0">
                <a:latin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</a:rPr>
              <a:t>ARAŞTIRMANIN AMACI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tr-TR" dirty="0">
                <a:latin typeface="Calibri" pitchFamily="34" charset="0"/>
              </a:rPr>
              <a:t/>
            </a:r>
            <a:br>
              <a:rPr lang="tr-TR" dirty="0">
                <a:latin typeface="Calibri" pitchFamily="34" charset="0"/>
              </a:rPr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endParaRPr lang="tr-TR" dirty="0">
              <a:latin typeface="Calibri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91520165"/>
              </p:ext>
            </p:extLst>
          </p:nvPr>
        </p:nvGraphicFramePr>
        <p:xfrm>
          <a:off x="310885" y="1628800"/>
          <a:ext cx="7501475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 flipH="1">
            <a:off x="-2" y="6356350"/>
            <a:ext cx="8708085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4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405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497" y="0"/>
            <a:ext cx="7241518" cy="69269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ÇALIŞMANIN YÖNTEMİ</a:t>
            </a:r>
            <a:endParaRPr lang="tr-TR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80702564"/>
              </p:ext>
            </p:extLst>
          </p:nvPr>
        </p:nvGraphicFramePr>
        <p:xfrm>
          <a:off x="222161" y="1052736"/>
          <a:ext cx="766220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 flipH="1">
            <a:off x="395536" y="6356350"/>
            <a:ext cx="8125624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5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817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atay Kaydırma 2"/>
          <p:cNvSpPr/>
          <p:nvPr/>
        </p:nvSpPr>
        <p:spPr>
          <a:xfrm>
            <a:off x="827584" y="1094704"/>
            <a:ext cx="7344815" cy="4402034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3200" b="1" dirty="0">
                <a:solidFill>
                  <a:schemeClr val="tx1"/>
                </a:solidFill>
              </a:rPr>
              <a:t>ARAŞTIRMA KAPSAMINDA </a:t>
            </a:r>
            <a:r>
              <a:rPr lang="tr-TR" sz="3200" b="1" dirty="0" smtClean="0">
                <a:solidFill>
                  <a:schemeClr val="tx1"/>
                </a:solidFill>
              </a:rPr>
              <a:t>     </a:t>
            </a:r>
            <a:r>
              <a:rPr lang="tr-TR" sz="3200" b="1" i="1" dirty="0" smtClean="0">
                <a:solidFill>
                  <a:srgbClr val="FF0000"/>
                </a:solidFill>
              </a:rPr>
              <a:t>OKUL </a:t>
            </a:r>
            <a:r>
              <a:rPr lang="tr-TR" sz="3200" b="1" i="1" dirty="0">
                <a:solidFill>
                  <a:srgbClr val="FF0000"/>
                </a:solidFill>
              </a:rPr>
              <a:t>MÜDÜRLERİ VE YÜRÜTÜCÜLERE YÖNELİK </a:t>
            </a:r>
            <a:r>
              <a:rPr lang="tr-TR" sz="3200" b="1" dirty="0">
                <a:solidFill>
                  <a:schemeClr val="tx1"/>
                </a:solidFill>
              </a:rPr>
              <a:t>AŞAĞIDAKİ SORULARA CEVAP </a:t>
            </a:r>
            <a:r>
              <a:rPr lang="tr-TR" sz="3200" b="1" dirty="0" smtClean="0">
                <a:solidFill>
                  <a:schemeClr val="tx1"/>
                </a:solidFill>
              </a:rPr>
              <a:t>ARANMIŞTIR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-9090" y="6381328"/>
            <a:ext cx="8480661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2398" y="6381328"/>
            <a:ext cx="549425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6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763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7621215"/>
              </p:ext>
            </p:extLst>
          </p:nvPr>
        </p:nvGraphicFramePr>
        <p:xfrm>
          <a:off x="317598" y="994583"/>
          <a:ext cx="7998818" cy="5076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kdörtgen 3"/>
          <p:cNvSpPr/>
          <p:nvPr/>
        </p:nvSpPr>
        <p:spPr>
          <a:xfrm>
            <a:off x="1447227" y="153406"/>
            <a:ext cx="3776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ÇALIŞMANIN YÖNTEMİ</a:t>
            </a:r>
            <a:endParaRPr lang="tr-TR" sz="24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 flipH="1">
            <a:off x="323528" y="6093296"/>
            <a:ext cx="8336646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F0AB-3D17-4FD7-B302-D1812D28CED7}" type="slidenum">
              <a:rPr lang="tr-TR" smtClean="0"/>
              <a:pPr/>
              <a:t>7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648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atay Kaydırma 2"/>
          <p:cNvSpPr/>
          <p:nvPr/>
        </p:nvSpPr>
        <p:spPr>
          <a:xfrm>
            <a:off x="1187624" y="1484784"/>
            <a:ext cx="6912768" cy="3744416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BULGULAR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27584" y="6309320"/>
            <a:ext cx="7932400" cy="36512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4006-TÜBİTAK Bilim Fuarları Destekleme Programı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6A38F0AB-3D17-4FD7-B302-D1812D28CED7}" type="slidenum">
              <a:rPr lang="tr-TR" smtClean="0"/>
              <a:pPr/>
              <a:t>8</a:t>
            </a:fld>
            <a:r>
              <a:rPr lang="tr-TR" dirty="0" smtClean="0"/>
              <a:t>/34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39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0757" y="934523"/>
            <a:ext cx="6172200" cy="457200"/>
          </a:xfrm>
        </p:spPr>
        <p:txBody>
          <a:bodyPr>
            <a:normAutofit fontScale="90000"/>
          </a:bodyPr>
          <a:lstStyle/>
          <a:p>
            <a:pPr marL="385763" indent="-385763"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9307" y="1497974"/>
            <a:ext cx="8027108" cy="3734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4006-TÜBİTAK projesi </a:t>
            </a:r>
            <a:r>
              <a:rPr lang="tr-TR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ne ifade ediyor?</a:t>
            </a:r>
            <a:endParaRPr lang="en-US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583759"/>
              </p:ext>
            </p:extLst>
          </p:nvPr>
        </p:nvGraphicFramePr>
        <p:xfrm>
          <a:off x="289306" y="1977709"/>
          <a:ext cx="8027109" cy="38160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06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0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4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Calibri" panose="020F0502020204030204" pitchFamily="34" charset="0"/>
                        </a:rPr>
                        <a:t>Cevaplar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Calibri" panose="020F0502020204030204" pitchFamily="34" charset="0"/>
                        </a:rPr>
                        <a:t>Kişi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Düşünceyi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geliştirir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keşfetmeye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imkan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tanır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Özgüvenin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artmasını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Yaratıcılığın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ver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fikirlerin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artmasını</a:t>
                      </a: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Öğrenmeye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karşı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merak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motivasyonu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ortaya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çıkmasını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Özyeterlilik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algısını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Yaparak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yaşayarak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öğrenmeyi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Eğlenceli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öğrenmeyi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sağlar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Düşünceleri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hayata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geçirmeye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olanak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tanır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Paylaşma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işbirliğini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geliştirir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Farkındalığı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artırır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Calibri" panose="020F0502020204030204" pitchFamily="34" charset="0"/>
                        </a:rPr>
                        <a:t>...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688632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074B379A-8968-4E49-B7C7-EB6E50A494BB}" type="slidenum">
              <a:rPr lang="en-US" smtClean="0"/>
              <a:pPr/>
              <a:t>9</a:t>
            </a:fld>
            <a:r>
              <a:rPr lang="tr-TR" dirty="0" smtClean="0"/>
              <a:t>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3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Futura Lt B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14338</TotalTime>
  <Words>1655</Words>
  <Application>Microsoft Office PowerPoint</Application>
  <PresentationFormat>Ekran Gösterisi (4:3)</PresentationFormat>
  <Paragraphs>450</Paragraphs>
  <Slides>34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Ulusal Yenilik Sistemimizin Geleceği_2</vt:lpstr>
      <vt:lpstr>  4006-TÜBİTAK BİLİM FUARLARI DESTEKLEME PROGRAMINA YÖNELİK PAYDAŞ GÖRÜŞLERİ  </vt:lpstr>
      <vt:lpstr>SUNUMA BAKIŞ</vt:lpstr>
      <vt:lpstr>4006-TÜBİTAK BİLİM FUARLARI</vt:lpstr>
      <vt:lpstr>   ARAŞTIRMANIN AMACI     </vt:lpstr>
      <vt:lpstr>ÇALIŞMANIN YÖNTEMİ</vt:lpstr>
      <vt:lpstr>Slayt 6</vt:lpstr>
      <vt:lpstr>Slayt 7</vt:lpstr>
      <vt:lpstr>Slayt 8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SORUN ALANLARI</vt:lpstr>
      <vt:lpstr>Slayt 23</vt:lpstr>
      <vt:lpstr>Slayt 24</vt:lpstr>
      <vt:lpstr>Slayt 25</vt:lpstr>
      <vt:lpstr>Slayt 26</vt:lpstr>
      <vt:lpstr>Slayt 27</vt:lpstr>
      <vt:lpstr>BULGULAR</vt:lpstr>
      <vt:lpstr>BULGULAR</vt:lpstr>
      <vt:lpstr>BULGULAR</vt:lpstr>
      <vt:lpstr>Slayt 31</vt:lpstr>
      <vt:lpstr>Slayt 32</vt:lpstr>
      <vt:lpstr>SONUÇLAR VE TARTIŞMALAR</vt:lpstr>
      <vt:lpstr>Slayt 34</vt:lpstr>
    </vt:vector>
  </TitlesOfParts>
  <Company>Tubitak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ve toplum</dc:title>
  <dc:creator>tubitak</dc:creator>
  <cp:lastModifiedBy>O.GokhanCAM</cp:lastModifiedBy>
  <cp:revision>1569</cp:revision>
  <cp:lastPrinted>2017-10-31T12:58:32Z</cp:lastPrinted>
  <dcterms:created xsi:type="dcterms:W3CDTF">2011-11-25T07:06:56Z</dcterms:created>
  <dcterms:modified xsi:type="dcterms:W3CDTF">2017-11-13T05:38:54Z</dcterms:modified>
</cp:coreProperties>
</file>