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945" r:id="rId2"/>
    <p:sldId id="1043" r:id="rId3"/>
    <p:sldId id="1128" r:id="rId4"/>
    <p:sldId id="1129" r:id="rId5"/>
    <p:sldId id="1130" r:id="rId6"/>
    <p:sldId id="1102" r:id="rId7"/>
    <p:sldId id="1121" r:id="rId8"/>
    <p:sldId id="1125" r:id="rId9"/>
    <p:sldId id="1122" r:id="rId10"/>
    <p:sldId id="1123" r:id="rId11"/>
    <p:sldId id="1132" r:id="rId12"/>
    <p:sldId id="1101" r:id="rId13"/>
    <p:sldId id="1131" r:id="rId14"/>
    <p:sldId id="1120" r:id="rId15"/>
    <p:sldId id="1134" r:id="rId16"/>
    <p:sldId id="1135" r:id="rId17"/>
    <p:sldId id="1136" r:id="rId18"/>
    <p:sldId id="1137" r:id="rId19"/>
    <p:sldId id="1138" r:id="rId20"/>
    <p:sldId id="1139" r:id="rId21"/>
    <p:sldId id="1103" r:id="rId22"/>
    <p:sldId id="1133" r:id="rId23"/>
    <p:sldId id="1124" r:id="rId24"/>
    <p:sldId id="1020" r:id="rId25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D1" initials="HD" lastIdx="5" clrIdx="0"/>
  <p:cmAuthor id="1" name="Nagehan Ramazanoglu" initials="N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81BD"/>
    <a:srgbClr val="A50021"/>
    <a:srgbClr val="C0504D"/>
    <a:srgbClr val="0066FF"/>
    <a:srgbClr val="A3C1E5"/>
    <a:srgbClr val="FFFFCC"/>
    <a:srgbClr val="B3D07A"/>
    <a:srgbClr val="D6CCA3"/>
    <a:srgbClr val="996600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3250" autoAdjust="0"/>
  </p:normalViewPr>
  <p:slideViewPr>
    <p:cSldViewPr>
      <p:cViewPr>
        <p:scale>
          <a:sx n="90" d="100"/>
          <a:sy n="90" d="100"/>
        </p:scale>
        <p:origin x="-840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pys.tubitak.gov.tr/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pys.tubitak.gov.tr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pys.tubitak.gov.tr/" TargetMode="Externa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://arbis.tubitak.gov.tr/" TargetMode="External"/><Relationship Id="rId1" Type="http://schemas.openxmlformats.org/officeDocument/2006/relationships/hyperlink" Target="https://pys.tubitak.gov.tr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pys.tubitak.gov.tr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pys.tubitak.gov.tr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pys.tubitak.gov.tr/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pys.tubitak.gov.tr/" TargetMode="External"/><Relationship Id="rId1" Type="http://schemas.openxmlformats.org/officeDocument/2006/relationships/hyperlink" Target="http://arbis.tubitak.gov.t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05398-14FC-4F36-8F2A-F0C4C428864B}" type="doc">
      <dgm:prSet loTypeId="urn:microsoft.com/office/officeart/2005/8/layout/process4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DBABB253-C8BC-4B27-BD60-87E26413EA15}">
      <dgm:prSet phldrT="[Metin]" custT="1"/>
      <dgm:spPr/>
      <dgm:t>
        <a:bodyPr/>
        <a:lstStyle/>
        <a:p>
          <a:pPr algn="just"/>
          <a:r>
            <a:rPr lang="tr-TR" sz="2400" b="1" i="0" dirty="0" smtClean="0"/>
            <a:t>Kurumumuza yapılan proje ve burs başvurularının değerlendirilmesinde kullanılan elektronik ortam</a:t>
          </a:r>
          <a:endParaRPr lang="tr-TR" sz="2400" b="1" dirty="0"/>
        </a:p>
      </dgm:t>
    </dgm:pt>
    <dgm:pt modelId="{9F3F972F-EB0E-4763-A56F-5658B7976301}" type="parTrans" cxnId="{DE958126-4762-4479-81F3-D211CDC16F48}">
      <dgm:prSet/>
      <dgm:spPr/>
      <dgm:t>
        <a:bodyPr/>
        <a:lstStyle/>
        <a:p>
          <a:endParaRPr lang="tr-TR"/>
        </a:p>
      </dgm:t>
    </dgm:pt>
    <dgm:pt modelId="{7B8A771D-CE11-4E07-B915-DF40E35BEA2C}" type="sibTrans" cxnId="{DE958126-4762-4479-81F3-D211CDC16F48}">
      <dgm:prSet/>
      <dgm:spPr/>
      <dgm:t>
        <a:bodyPr/>
        <a:lstStyle/>
        <a:p>
          <a:endParaRPr lang="tr-TR"/>
        </a:p>
      </dgm:t>
    </dgm:pt>
    <dgm:pt modelId="{0B7A8E91-13C8-4CDB-8020-AB74EF4380E5}">
      <dgm:prSet phldrT="[Metin]" custT="1"/>
      <dgm:spPr/>
      <dgm:t>
        <a:bodyPr/>
        <a:lstStyle/>
        <a:p>
          <a:endParaRPr lang="tr-TR" sz="2800" b="1" dirty="0"/>
        </a:p>
      </dgm:t>
    </dgm:pt>
    <dgm:pt modelId="{F18A1CB4-23E1-4AA4-8B50-BC61DD7EBC3B}" type="parTrans" cxnId="{A4831D4B-37F9-4AD0-8D4D-3D2BDAFEEE40}">
      <dgm:prSet/>
      <dgm:spPr/>
      <dgm:t>
        <a:bodyPr/>
        <a:lstStyle/>
        <a:p>
          <a:endParaRPr lang="tr-TR"/>
        </a:p>
      </dgm:t>
    </dgm:pt>
    <dgm:pt modelId="{48293963-77F9-4BAD-B0FB-D8CBA350793C}" type="sibTrans" cxnId="{A4831D4B-37F9-4AD0-8D4D-3D2BDAFEEE40}">
      <dgm:prSet/>
      <dgm:spPr/>
      <dgm:t>
        <a:bodyPr/>
        <a:lstStyle/>
        <a:p>
          <a:endParaRPr lang="tr-TR"/>
        </a:p>
      </dgm:t>
    </dgm:pt>
    <dgm:pt modelId="{C70A3581-9D62-4D7E-A75B-D71247D5589F}">
      <dgm:prSet phldrT="[Metin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2800" b="1" dirty="0" smtClean="0"/>
            <a:t>Panel Yönetim Sistemi (PYS)</a:t>
          </a:r>
        </a:p>
        <a:p>
          <a:r>
            <a:rPr lang="tr-TR" sz="2800" b="0" i="0" dirty="0" smtClean="0">
              <a:hlinkClick xmlns:r="http://schemas.openxmlformats.org/officeDocument/2006/relationships" r:id="rId1"/>
            </a:rPr>
            <a:t>http://pys.tubitak.gov.tr</a:t>
          </a:r>
          <a:endParaRPr lang="tr-TR" sz="2800" b="1" dirty="0"/>
        </a:p>
      </dgm:t>
    </dgm:pt>
    <dgm:pt modelId="{BDDC0E94-D99C-4474-982A-CE7946312A0A}" type="sibTrans" cxnId="{7A96C1D6-9575-430B-B13D-869079DE1813}">
      <dgm:prSet/>
      <dgm:spPr/>
      <dgm:t>
        <a:bodyPr/>
        <a:lstStyle/>
        <a:p>
          <a:endParaRPr lang="tr-TR"/>
        </a:p>
      </dgm:t>
    </dgm:pt>
    <dgm:pt modelId="{B52A3B5F-38EB-46E9-A734-A591E18B5587}" type="parTrans" cxnId="{7A96C1D6-9575-430B-B13D-869079DE1813}">
      <dgm:prSet/>
      <dgm:spPr/>
      <dgm:t>
        <a:bodyPr/>
        <a:lstStyle/>
        <a:p>
          <a:endParaRPr lang="tr-TR"/>
        </a:p>
      </dgm:t>
    </dgm:pt>
    <dgm:pt modelId="{E9E745F3-89D3-47E3-8806-62682062A6F8}" type="pres">
      <dgm:prSet presAssocID="{1E005398-14FC-4F36-8F2A-F0C4C42886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8C60E65-856D-4E52-8DA6-088ADC86B503}" type="pres">
      <dgm:prSet presAssocID="{0B7A8E91-13C8-4CDB-8020-AB74EF4380E5}" presName="boxAndChildren" presStyleCnt="0"/>
      <dgm:spPr/>
    </dgm:pt>
    <dgm:pt modelId="{F476BCB4-642A-4AFF-B676-DFBD85E6ED1C}" type="pres">
      <dgm:prSet presAssocID="{0B7A8E91-13C8-4CDB-8020-AB74EF4380E5}" presName="parentTextBox" presStyleLbl="node1" presStyleIdx="0" presStyleCnt="2"/>
      <dgm:spPr/>
      <dgm:t>
        <a:bodyPr/>
        <a:lstStyle/>
        <a:p>
          <a:endParaRPr lang="tr-TR"/>
        </a:p>
      </dgm:t>
    </dgm:pt>
    <dgm:pt modelId="{79863964-BF9B-479B-8FE1-00D11C4DC3F3}" type="pres">
      <dgm:prSet presAssocID="{BDDC0E94-D99C-4474-982A-CE7946312A0A}" presName="sp" presStyleCnt="0"/>
      <dgm:spPr/>
    </dgm:pt>
    <dgm:pt modelId="{B636182A-B628-4FF6-97DC-0DD764F2C4C4}" type="pres">
      <dgm:prSet presAssocID="{C70A3581-9D62-4D7E-A75B-D71247D5589F}" presName="arrowAndChildren" presStyleCnt="0"/>
      <dgm:spPr/>
    </dgm:pt>
    <dgm:pt modelId="{0696E35B-A591-4C0B-B9D5-4A1EEFF2D459}" type="pres">
      <dgm:prSet presAssocID="{C70A3581-9D62-4D7E-A75B-D71247D5589F}" presName="parentTextArrow" presStyleLbl="node1" presStyleIdx="0" presStyleCnt="2"/>
      <dgm:spPr/>
      <dgm:t>
        <a:bodyPr/>
        <a:lstStyle/>
        <a:p>
          <a:endParaRPr lang="tr-TR"/>
        </a:p>
      </dgm:t>
    </dgm:pt>
    <dgm:pt modelId="{000FCE8F-741D-4E8A-ADBC-6E367CAD3E7F}" type="pres">
      <dgm:prSet presAssocID="{C70A3581-9D62-4D7E-A75B-D71247D5589F}" presName="arrow" presStyleLbl="node1" presStyleIdx="1" presStyleCnt="2"/>
      <dgm:spPr/>
      <dgm:t>
        <a:bodyPr/>
        <a:lstStyle/>
        <a:p>
          <a:endParaRPr lang="tr-TR"/>
        </a:p>
      </dgm:t>
    </dgm:pt>
    <dgm:pt modelId="{7C2FC11B-F3F8-46BE-9AFA-4E04E2AF3F6A}" type="pres">
      <dgm:prSet presAssocID="{C70A3581-9D62-4D7E-A75B-D71247D5589F}" presName="descendantArrow" presStyleCnt="0"/>
      <dgm:spPr/>
    </dgm:pt>
    <dgm:pt modelId="{05B418FE-2BC4-4975-9E4C-7D5DC7C8DEA9}" type="pres">
      <dgm:prSet presAssocID="{DBABB253-C8BC-4B27-BD60-87E26413EA15}" presName="childTextArrow" presStyleLbl="fgAccFollowNode1" presStyleIdx="0" presStyleCnt="1" custScaleX="2000000" custScaleY="84325" custLinFactNeighborX="13923" custLinFactNeighborY="388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378AD3D-D0FB-4101-AD2E-C43A0FCE70B0}" type="presOf" srcId="{DBABB253-C8BC-4B27-BD60-87E26413EA15}" destId="{05B418FE-2BC4-4975-9E4C-7D5DC7C8DEA9}" srcOrd="0" destOrd="0" presId="urn:microsoft.com/office/officeart/2005/8/layout/process4"/>
    <dgm:cxn modelId="{A178BB55-2D56-4657-AFC8-81178C52C762}" type="presOf" srcId="{0B7A8E91-13C8-4CDB-8020-AB74EF4380E5}" destId="{F476BCB4-642A-4AFF-B676-DFBD85E6ED1C}" srcOrd="0" destOrd="0" presId="urn:microsoft.com/office/officeart/2005/8/layout/process4"/>
    <dgm:cxn modelId="{C023071E-738C-466F-89C8-CAFA4280C3C0}" type="presOf" srcId="{C70A3581-9D62-4D7E-A75B-D71247D5589F}" destId="{0696E35B-A591-4C0B-B9D5-4A1EEFF2D459}" srcOrd="0" destOrd="0" presId="urn:microsoft.com/office/officeart/2005/8/layout/process4"/>
    <dgm:cxn modelId="{7A96C1D6-9575-430B-B13D-869079DE1813}" srcId="{1E005398-14FC-4F36-8F2A-F0C4C428864B}" destId="{C70A3581-9D62-4D7E-A75B-D71247D5589F}" srcOrd="0" destOrd="0" parTransId="{B52A3B5F-38EB-46E9-A734-A591E18B5587}" sibTransId="{BDDC0E94-D99C-4474-982A-CE7946312A0A}"/>
    <dgm:cxn modelId="{DE958126-4762-4479-81F3-D211CDC16F48}" srcId="{C70A3581-9D62-4D7E-A75B-D71247D5589F}" destId="{DBABB253-C8BC-4B27-BD60-87E26413EA15}" srcOrd="0" destOrd="0" parTransId="{9F3F972F-EB0E-4763-A56F-5658B7976301}" sibTransId="{7B8A771D-CE11-4E07-B915-DF40E35BEA2C}"/>
    <dgm:cxn modelId="{CA4AF5C4-15AA-45BD-92C5-4823414BB3C3}" type="presOf" srcId="{C70A3581-9D62-4D7E-A75B-D71247D5589F}" destId="{000FCE8F-741D-4E8A-ADBC-6E367CAD3E7F}" srcOrd="1" destOrd="0" presId="urn:microsoft.com/office/officeart/2005/8/layout/process4"/>
    <dgm:cxn modelId="{B2612D86-B7C1-4BCB-A39B-232801D3B54A}" type="presOf" srcId="{1E005398-14FC-4F36-8F2A-F0C4C428864B}" destId="{E9E745F3-89D3-47E3-8806-62682062A6F8}" srcOrd="0" destOrd="0" presId="urn:microsoft.com/office/officeart/2005/8/layout/process4"/>
    <dgm:cxn modelId="{A4831D4B-37F9-4AD0-8D4D-3D2BDAFEEE40}" srcId="{1E005398-14FC-4F36-8F2A-F0C4C428864B}" destId="{0B7A8E91-13C8-4CDB-8020-AB74EF4380E5}" srcOrd="1" destOrd="0" parTransId="{F18A1CB4-23E1-4AA4-8B50-BC61DD7EBC3B}" sibTransId="{48293963-77F9-4BAD-B0FB-D8CBA350793C}"/>
    <dgm:cxn modelId="{BD5CCA0B-581D-45E9-9EC4-C8E165B7EE60}" type="presParOf" srcId="{E9E745F3-89D3-47E3-8806-62682062A6F8}" destId="{28C60E65-856D-4E52-8DA6-088ADC86B503}" srcOrd="0" destOrd="0" presId="urn:microsoft.com/office/officeart/2005/8/layout/process4"/>
    <dgm:cxn modelId="{D71335B9-D6CC-4FDE-B749-084EF1393761}" type="presParOf" srcId="{28C60E65-856D-4E52-8DA6-088ADC86B503}" destId="{F476BCB4-642A-4AFF-B676-DFBD85E6ED1C}" srcOrd="0" destOrd="0" presId="urn:microsoft.com/office/officeart/2005/8/layout/process4"/>
    <dgm:cxn modelId="{69AE374D-1296-4416-876D-D18009D934D0}" type="presParOf" srcId="{E9E745F3-89D3-47E3-8806-62682062A6F8}" destId="{79863964-BF9B-479B-8FE1-00D11C4DC3F3}" srcOrd="1" destOrd="0" presId="urn:microsoft.com/office/officeart/2005/8/layout/process4"/>
    <dgm:cxn modelId="{1D515B19-0E2D-4DC6-B0C3-6C86910AE6FC}" type="presParOf" srcId="{E9E745F3-89D3-47E3-8806-62682062A6F8}" destId="{B636182A-B628-4FF6-97DC-0DD764F2C4C4}" srcOrd="2" destOrd="0" presId="urn:microsoft.com/office/officeart/2005/8/layout/process4"/>
    <dgm:cxn modelId="{62E7BE3F-B476-48F7-8FFC-B8A2FAE1AEED}" type="presParOf" srcId="{B636182A-B628-4FF6-97DC-0DD764F2C4C4}" destId="{0696E35B-A591-4C0B-B9D5-4A1EEFF2D459}" srcOrd="0" destOrd="0" presId="urn:microsoft.com/office/officeart/2005/8/layout/process4"/>
    <dgm:cxn modelId="{77A6F4AC-4357-4877-92C6-3AA87B4B6B79}" type="presParOf" srcId="{B636182A-B628-4FF6-97DC-0DD764F2C4C4}" destId="{000FCE8F-741D-4E8A-ADBC-6E367CAD3E7F}" srcOrd="1" destOrd="0" presId="urn:microsoft.com/office/officeart/2005/8/layout/process4"/>
    <dgm:cxn modelId="{0E55EB4B-DE18-4B7F-B094-9D7BDD7EA9AD}" type="presParOf" srcId="{B636182A-B628-4FF6-97DC-0DD764F2C4C4}" destId="{7C2FC11B-F3F8-46BE-9AFA-4E04E2AF3F6A}" srcOrd="2" destOrd="0" presId="urn:microsoft.com/office/officeart/2005/8/layout/process4"/>
    <dgm:cxn modelId="{D71DA50B-2AC6-4531-B5B5-50603EBD6FC1}" type="presParOf" srcId="{7C2FC11B-F3F8-46BE-9AFA-4E04E2AF3F6A}" destId="{05B418FE-2BC4-4975-9E4C-7D5DC7C8DEA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05398-14FC-4F36-8F2A-F0C4C428864B}" type="doc">
      <dgm:prSet loTypeId="urn:microsoft.com/office/officeart/2005/8/layout/process4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DBABB253-C8BC-4B27-BD60-87E26413EA15}">
      <dgm:prSet phldrT="[Metin]" custT="1"/>
      <dgm:spPr/>
      <dgm:t>
        <a:bodyPr/>
        <a:lstStyle/>
        <a:p>
          <a:pPr algn="ctr"/>
          <a:r>
            <a:rPr lang="tr-TR" sz="2800" b="1" dirty="0" smtClean="0"/>
            <a:t>Hedef</a:t>
          </a:r>
          <a:endParaRPr lang="tr-TR" sz="2800" b="1" dirty="0"/>
        </a:p>
      </dgm:t>
    </dgm:pt>
    <dgm:pt modelId="{9F3F972F-EB0E-4763-A56F-5658B7976301}" type="parTrans" cxnId="{DE958126-4762-4479-81F3-D211CDC16F48}">
      <dgm:prSet/>
      <dgm:spPr/>
      <dgm:t>
        <a:bodyPr/>
        <a:lstStyle/>
        <a:p>
          <a:endParaRPr lang="tr-TR"/>
        </a:p>
      </dgm:t>
    </dgm:pt>
    <dgm:pt modelId="{7B8A771D-CE11-4E07-B915-DF40E35BEA2C}" type="sibTrans" cxnId="{DE958126-4762-4479-81F3-D211CDC16F48}">
      <dgm:prSet/>
      <dgm:spPr/>
      <dgm:t>
        <a:bodyPr/>
        <a:lstStyle/>
        <a:p>
          <a:endParaRPr lang="tr-TR"/>
        </a:p>
      </dgm:t>
    </dgm:pt>
    <dgm:pt modelId="{0B7A8E91-13C8-4CDB-8020-AB74EF4380E5}">
      <dgm:prSet phldrT="[Metin]" custT="1"/>
      <dgm:spPr/>
      <dgm:t>
        <a:bodyPr/>
        <a:lstStyle/>
        <a:p>
          <a:endParaRPr lang="tr-TR" sz="2800" b="1" dirty="0" smtClean="0"/>
        </a:p>
        <a:p>
          <a:endParaRPr lang="tr-TR" sz="2800" b="1" dirty="0" smtClean="0"/>
        </a:p>
        <a:p>
          <a:r>
            <a:rPr lang="tr-TR" sz="2800" b="1" dirty="0" smtClean="0"/>
            <a:t>Panel Sürecinin Performansının Artırılması </a:t>
          </a:r>
        </a:p>
        <a:p>
          <a:endParaRPr lang="tr-TR" sz="2800" b="1" dirty="0" smtClean="0"/>
        </a:p>
        <a:p>
          <a:endParaRPr lang="tr-TR" sz="2800" b="1" dirty="0"/>
        </a:p>
      </dgm:t>
    </dgm:pt>
    <dgm:pt modelId="{F18A1CB4-23E1-4AA4-8B50-BC61DD7EBC3B}" type="parTrans" cxnId="{A4831D4B-37F9-4AD0-8D4D-3D2BDAFEEE40}">
      <dgm:prSet/>
      <dgm:spPr/>
      <dgm:t>
        <a:bodyPr/>
        <a:lstStyle/>
        <a:p>
          <a:endParaRPr lang="tr-TR"/>
        </a:p>
      </dgm:t>
    </dgm:pt>
    <dgm:pt modelId="{48293963-77F9-4BAD-B0FB-D8CBA350793C}" type="sibTrans" cxnId="{A4831D4B-37F9-4AD0-8D4D-3D2BDAFEEE40}">
      <dgm:prSet/>
      <dgm:spPr/>
      <dgm:t>
        <a:bodyPr/>
        <a:lstStyle/>
        <a:p>
          <a:endParaRPr lang="tr-TR"/>
        </a:p>
      </dgm:t>
    </dgm:pt>
    <dgm:pt modelId="{C70A3581-9D62-4D7E-A75B-D71247D5589F}">
      <dgm:prSet phldrT="[Metin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2800" b="1" dirty="0" smtClean="0"/>
            <a:t>Panel Yönetim Sistemi (PYS)</a:t>
          </a:r>
        </a:p>
        <a:p>
          <a:r>
            <a:rPr lang="tr-TR" sz="2800" b="0" i="0" dirty="0" smtClean="0">
              <a:hlinkClick xmlns:r="http://schemas.openxmlformats.org/officeDocument/2006/relationships" r:id="rId1"/>
            </a:rPr>
            <a:t>http://pys.tubitak.gov.tr</a:t>
          </a:r>
          <a:endParaRPr lang="tr-TR" sz="2800" b="1" dirty="0"/>
        </a:p>
      </dgm:t>
    </dgm:pt>
    <dgm:pt modelId="{BDDC0E94-D99C-4474-982A-CE7946312A0A}" type="sibTrans" cxnId="{7A96C1D6-9575-430B-B13D-869079DE1813}">
      <dgm:prSet/>
      <dgm:spPr/>
      <dgm:t>
        <a:bodyPr/>
        <a:lstStyle/>
        <a:p>
          <a:endParaRPr lang="tr-TR"/>
        </a:p>
      </dgm:t>
    </dgm:pt>
    <dgm:pt modelId="{B52A3B5F-38EB-46E9-A734-A591E18B5587}" type="parTrans" cxnId="{7A96C1D6-9575-430B-B13D-869079DE1813}">
      <dgm:prSet/>
      <dgm:spPr/>
      <dgm:t>
        <a:bodyPr/>
        <a:lstStyle/>
        <a:p>
          <a:endParaRPr lang="tr-TR"/>
        </a:p>
      </dgm:t>
    </dgm:pt>
    <dgm:pt modelId="{E9E745F3-89D3-47E3-8806-62682062A6F8}" type="pres">
      <dgm:prSet presAssocID="{1E005398-14FC-4F36-8F2A-F0C4C42886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8C60E65-856D-4E52-8DA6-088ADC86B503}" type="pres">
      <dgm:prSet presAssocID="{0B7A8E91-13C8-4CDB-8020-AB74EF4380E5}" presName="boxAndChildren" presStyleCnt="0"/>
      <dgm:spPr/>
    </dgm:pt>
    <dgm:pt modelId="{F476BCB4-642A-4AFF-B676-DFBD85E6ED1C}" type="pres">
      <dgm:prSet presAssocID="{0B7A8E91-13C8-4CDB-8020-AB74EF4380E5}" presName="parentTextBox" presStyleLbl="node1" presStyleIdx="0" presStyleCnt="2" custLinFactNeighborY="1299"/>
      <dgm:spPr/>
      <dgm:t>
        <a:bodyPr/>
        <a:lstStyle/>
        <a:p>
          <a:endParaRPr lang="tr-TR"/>
        </a:p>
      </dgm:t>
    </dgm:pt>
    <dgm:pt modelId="{79863964-BF9B-479B-8FE1-00D11C4DC3F3}" type="pres">
      <dgm:prSet presAssocID="{BDDC0E94-D99C-4474-982A-CE7946312A0A}" presName="sp" presStyleCnt="0"/>
      <dgm:spPr/>
    </dgm:pt>
    <dgm:pt modelId="{B636182A-B628-4FF6-97DC-0DD764F2C4C4}" type="pres">
      <dgm:prSet presAssocID="{C70A3581-9D62-4D7E-A75B-D71247D5589F}" presName="arrowAndChildren" presStyleCnt="0"/>
      <dgm:spPr/>
    </dgm:pt>
    <dgm:pt modelId="{0696E35B-A591-4C0B-B9D5-4A1EEFF2D459}" type="pres">
      <dgm:prSet presAssocID="{C70A3581-9D62-4D7E-A75B-D71247D5589F}" presName="parentTextArrow" presStyleLbl="node1" presStyleIdx="0" presStyleCnt="2"/>
      <dgm:spPr/>
      <dgm:t>
        <a:bodyPr/>
        <a:lstStyle/>
        <a:p>
          <a:endParaRPr lang="tr-TR"/>
        </a:p>
      </dgm:t>
    </dgm:pt>
    <dgm:pt modelId="{000FCE8F-741D-4E8A-ADBC-6E367CAD3E7F}" type="pres">
      <dgm:prSet presAssocID="{C70A3581-9D62-4D7E-A75B-D71247D5589F}" presName="arrow" presStyleLbl="node1" presStyleIdx="1" presStyleCnt="2"/>
      <dgm:spPr/>
      <dgm:t>
        <a:bodyPr/>
        <a:lstStyle/>
        <a:p>
          <a:endParaRPr lang="tr-TR"/>
        </a:p>
      </dgm:t>
    </dgm:pt>
    <dgm:pt modelId="{7C2FC11B-F3F8-46BE-9AFA-4E04E2AF3F6A}" type="pres">
      <dgm:prSet presAssocID="{C70A3581-9D62-4D7E-A75B-D71247D5589F}" presName="descendantArrow" presStyleCnt="0"/>
      <dgm:spPr/>
    </dgm:pt>
    <dgm:pt modelId="{05B418FE-2BC4-4975-9E4C-7D5DC7C8DEA9}" type="pres">
      <dgm:prSet presAssocID="{DBABB253-C8BC-4B27-BD60-87E26413EA15}" presName="childTextArrow" presStyleLbl="fgAccFollowNode1" presStyleIdx="0" presStyleCnt="1" custScaleX="2000000" custScaleY="102630" custLinFactNeighborX="13923" custLinFactNeighborY="388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DE92A11-2205-4148-AFA4-5EA351998FCC}" type="presOf" srcId="{1E005398-14FC-4F36-8F2A-F0C4C428864B}" destId="{E9E745F3-89D3-47E3-8806-62682062A6F8}" srcOrd="0" destOrd="0" presId="urn:microsoft.com/office/officeart/2005/8/layout/process4"/>
    <dgm:cxn modelId="{9AC5A8F1-F9A6-4B10-B6CE-D613CD51649E}" type="presOf" srcId="{DBABB253-C8BC-4B27-BD60-87E26413EA15}" destId="{05B418FE-2BC4-4975-9E4C-7D5DC7C8DEA9}" srcOrd="0" destOrd="0" presId="urn:microsoft.com/office/officeart/2005/8/layout/process4"/>
    <dgm:cxn modelId="{B4F81AAF-A50A-4F70-A1A2-FD6F6DC5E2E3}" type="presOf" srcId="{C70A3581-9D62-4D7E-A75B-D71247D5589F}" destId="{0696E35B-A591-4C0B-B9D5-4A1EEFF2D459}" srcOrd="0" destOrd="0" presId="urn:microsoft.com/office/officeart/2005/8/layout/process4"/>
    <dgm:cxn modelId="{7A96C1D6-9575-430B-B13D-869079DE1813}" srcId="{1E005398-14FC-4F36-8F2A-F0C4C428864B}" destId="{C70A3581-9D62-4D7E-A75B-D71247D5589F}" srcOrd="0" destOrd="0" parTransId="{B52A3B5F-38EB-46E9-A734-A591E18B5587}" sibTransId="{BDDC0E94-D99C-4474-982A-CE7946312A0A}"/>
    <dgm:cxn modelId="{DE958126-4762-4479-81F3-D211CDC16F48}" srcId="{C70A3581-9D62-4D7E-A75B-D71247D5589F}" destId="{DBABB253-C8BC-4B27-BD60-87E26413EA15}" srcOrd="0" destOrd="0" parTransId="{9F3F972F-EB0E-4763-A56F-5658B7976301}" sibTransId="{7B8A771D-CE11-4E07-B915-DF40E35BEA2C}"/>
    <dgm:cxn modelId="{1FD233BF-908B-4269-AD58-1E0166230848}" type="presOf" srcId="{C70A3581-9D62-4D7E-A75B-D71247D5589F}" destId="{000FCE8F-741D-4E8A-ADBC-6E367CAD3E7F}" srcOrd="1" destOrd="0" presId="urn:microsoft.com/office/officeart/2005/8/layout/process4"/>
    <dgm:cxn modelId="{E8E087A6-5B23-4398-968C-A780FD3518E3}" type="presOf" srcId="{0B7A8E91-13C8-4CDB-8020-AB74EF4380E5}" destId="{F476BCB4-642A-4AFF-B676-DFBD85E6ED1C}" srcOrd="0" destOrd="0" presId="urn:microsoft.com/office/officeart/2005/8/layout/process4"/>
    <dgm:cxn modelId="{A4831D4B-37F9-4AD0-8D4D-3D2BDAFEEE40}" srcId="{1E005398-14FC-4F36-8F2A-F0C4C428864B}" destId="{0B7A8E91-13C8-4CDB-8020-AB74EF4380E5}" srcOrd="1" destOrd="0" parTransId="{F18A1CB4-23E1-4AA4-8B50-BC61DD7EBC3B}" sibTransId="{48293963-77F9-4BAD-B0FB-D8CBA350793C}"/>
    <dgm:cxn modelId="{A664A382-9433-40AC-B192-22736BECA97A}" type="presParOf" srcId="{E9E745F3-89D3-47E3-8806-62682062A6F8}" destId="{28C60E65-856D-4E52-8DA6-088ADC86B503}" srcOrd="0" destOrd="0" presId="urn:microsoft.com/office/officeart/2005/8/layout/process4"/>
    <dgm:cxn modelId="{713C8B74-D0DC-440D-A9BD-A993B8CB74CF}" type="presParOf" srcId="{28C60E65-856D-4E52-8DA6-088ADC86B503}" destId="{F476BCB4-642A-4AFF-B676-DFBD85E6ED1C}" srcOrd="0" destOrd="0" presId="urn:microsoft.com/office/officeart/2005/8/layout/process4"/>
    <dgm:cxn modelId="{6A27F838-BBD4-4B74-807C-EC7444462489}" type="presParOf" srcId="{E9E745F3-89D3-47E3-8806-62682062A6F8}" destId="{79863964-BF9B-479B-8FE1-00D11C4DC3F3}" srcOrd="1" destOrd="0" presId="urn:microsoft.com/office/officeart/2005/8/layout/process4"/>
    <dgm:cxn modelId="{DAD46EE7-8DB4-4CED-A7F4-7B6E4451E8C5}" type="presParOf" srcId="{E9E745F3-89D3-47E3-8806-62682062A6F8}" destId="{B636182A-B628-4FF6-97DC-0DD764F2C4C4}" srcOrd="2" destOrd="0" presId="urn:microsoft.com/office/officeart/2005/8/layout/process4"/>
    <dgm:cxn modelId="{E4B8C167-3B1E-493F-87EC-B1109F458141}" type="presParOf" srcId="{B636182A-B628-4FF6-97DC-0DD764F2C4C4}" destId="{0696E35B-A591-4C0B-B9D5-4A1EEFF2D459}" srcOrd="0" destOrd="0" presId="urn:microsoft.com/office/officeart/2005/8/layout/process4"/>
    <dgm:cxn modelId="{865E37FE-0145-4FB2-8E7D-B28B26BC0226}" type="presParOf" srcId="{B636182A-B628-4FF6-97DC-0DD764F2C4C4}" destId="{000FCE8F-741D-4E8A-ADBC-6E367CAD3E7F}" srcOrd="1" destOrd="0" presId="urn:microsoft.com/office/officeart/2005/8/layout/process4"/>
    <dgm:cxn modelId="{3975D4D9-31F8-46A7-9720-A22D05E279FC}" type="presParOf" srcId="{B636182A-B628-4FF6-97DC-0DD764F2C4C4}" destId="{7C2FC11B-F3F8-46BE-9AFA-4E04E2AF3F6A}" srcOrd="2" destOrd="0" presId="urn:microsoft.com/office/officeart/2005/8/layout/process4"/>
    <dgm:cxn modelId="{472AC6BB-3C25-43EA-9FBD-C410B2F95331}" type="presParOf" srcId="{7C2FC11B-F3F8-46BE-9AFA-4E04E2AF3F6A}" destId="{05B418FE-2BC4-4975-9E4C-7D5DC7C8DEA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005398-14FC-4F36-8F2A-F0C4C428864B}" type="doc">
      <dgm:prSet loTypeId="urn:microsoft.com/office/officeart/2005/8/layout/process4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DBABB253-C8BC-4B27-BD60-87E26413EA15}">
      <dgm:prSet phldrT="[Metin]" custT="1"/>
      <dgm:spPr/>
      <dgm:t>
        <a:bodyPr/>
        <a:lstStyle/>
        <a:p>
          <a:pPr algn="ctr"/>
          <a:r>
            <a:rPr lang="tr-TR" sz="2800" b="1" dirty="0" smtClean="0"/>
            <a:t>Sistem Üzerinden Yapılan İşlemler</a:t>
          </a:r>
          <a:endParaRPr lang="tr-TR" sz="2800" b="1" dirty="0"/>
        </a:p>
      </dgm:t>
    </dgm:pt>
    <dgm:pt modelId="{9F3F972F-EB0E-4763-A56F-5658B7976301}" type="parTrans" cxnId="{DE958126-4762-4479-81F3-D211CDC16F48}">
      <dgm:prSet/>
      <dgm:spPr/>
      <dgm:t>
        <a:bodyPr/>
        <a:lstStyle/>
        <a:p>
          <a:endParaRPr lang="tr-TR"/>
        </a:p>
      </dgm:t>
    </dgm:pt>
    <dgm:pt modelId="{7B8A771D-CE11-4E07-B915-DF40E35BEA2C}" type="sibTrans" cxnId="{DE958126-4762-4479-81F3-D211CDC16F48}">
      <dgm:prSet/>
      <dgm:spPr/>
      <dgm:t>
        <a:bodyPr/>
        <a:lstStyle/>
        <a:p>
          <a:endParaRPr lang="tr-TR"/>
        </a:p>
      </dgm:t>
    </dgm:pt>
    <dgm:pt modelId="{0B7A8E91-13C8-4CDB-8020-AB74EF4380E5}">
      <dgm:prSet phldrT="[Metin]" custT="1"/>
      <dgm:spPr/>
      <dgm:t>
        <a:bodyPr/>
        <a:lstStyle/>
        <a:p>
          <a:pPr algn="ctr"/>
          <a:r>
            <a:rPr lang="tr-TR" sz="2800" b="1" i="0" dirty="0" smtClean="0"/>
            <a:t>Proje Dosyalarının Panelistlere Ulaştırılması</a:t>
          </a:r>
        </a:p>
        <a:p>
          <a:pPr algn="ctr"/>
          <a:r>
            <a:rPr lang="tr-TR" sz="2800" b="1" i="0" dirty="0" smtClean="0"/>
            <a:t>Değerlendirme Raporlarının Yazılması</a:t>
          </a:r>
        </a:p>
        <a:p>
          <a:pPr algn="ctr"/>
          <a:r>
            <a:rPr lang="tr-TR" sz="2800" b="1" i="0" dirty="0" smtClean="0"/>
            <a:t>Proje Puanlama</a:t>
          </a:r>
          <a:endParaRPr lang="tr-TR" sz="2800" b="1" dirty="0"/>
        </a:p>
      </dgm:t>
    </dgm:pt>
    <dgm:pt modelId="{F18A1CB4-23E1-4AA4-8B50-BC61DD7EBC3B}" type="parTrans" cxnId="{A4831D4B-37F9-4AD0-8D4D-3D2BDAFEEE40}">
      <dgm:prSet/>
      <dgm:spPr/>
      <dgm:t>
        <a:bodyPr/>
        <a:lstStyle/>
        <a:p>
          <a:endParaRPr lang="tr-TR"/>
        </a:p>
      </dgm:t>
    </dgm:pt>
    <dgm:pt modelId="{48293963-77F9-4BAD-B0FB-D8CBA350793C}" type="sibTrans" cxnId="{A4831D4B-37F9-4AD0-8D4D-3D2BDAFEEE40}">
      <dgm:prSet/>
      <dgm:spPr/>
      <dgm:t>
        <a:bodyPr/>
        <a:lstStyle/>
        <a:p>
          <a:endParaRPr lang="tr-TR"/>
        </a:p>
      </dgm:t>
    </dgm:pt>
    <dgm:pt modelId="{C70A3581-9D62-4D7E-A75B-D71247D5589F}">
      <dgm:prSet phldrT="[Metin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tr-TR" sz="2800" b="1" dirty="0" smtClean="0"/>
            <a:t>Panel Yönetim Sistemi (PYS)</a:t>
          </a:r>
        </a:p>
        <a:p>
          <a:pPr algn="ctr"/>
          <a:r>
            <a:rPr lang="tr-TR" sz="2800" b="0" i="0" dirty="0" smtClean="0">
              <a:hlinkClick xmlns:r="http://schemas.openxmlformats.org/officeDocument/2006/relationships" r:id="rId1"/>
            </a:rPr>
            <a:t>http://pys.tubitak.gov.tr</a:t>
          </a:r>
          <a:endParaRPr lang="tr-TR" sz="2800" b="1" dirty="0"/>
        </a:p>
      </dgm:t>
    </dgm:pt>
    <dgm:pt modelId="{BDDC0E94-D99C-4474-982A-CE7946312A0A}" type="sibTrans" cxnId="{7A96C1D6-9575-430B-B13D-869079DE1813}">
      <dgm:prSet/>
      <dgm:spPr/>
      <dgm:t>
        <a:bodyPr/>
        <a:lstStyle/>
        <a:p>
          <a:endParaRPr lang="tr-TR"/>
        </a:p>
      </dgm:t>
    </dgm:pt>
    <dgm:pt modelId="{B52A3B5F-38EB-46E9-A734-A591E18B5587}" type="parTrans" cxnId="{7A96C1D6-9575-430B-B13D-869079DE1813}">
      <dgm:prSet/>
      <dgm:spPr/>
      <dgm:t>
        <a:bodyPr/>
        <a:lstStyle/>
        <a:p>
          <a:endParaRPr lang="tr-TR"/>
        </a:p>
      </dgm:t>
    </dgm:pt>
    <dgm:pt modelId="{E9E745F3-89D3-47E3-8806-62682062A6F8}" type="pres">
      <dgm:prSet presAssocID="{1E005398-14FC-4F36-8F2A-F0C4C42886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8C60E65-856D-4E52-8DA6-088ADC86B503}" type="pres">
      <dgm:prSet presAssocID="{0B7A8E91-13C8-4CDB-8020-AB74EF4380E5}" presName="boxAndChildren" presStyleCnt="0"/>
      <dgm:spPr/>
    </dgm:pt>
    <dgm:pt modelId="{F476BCB4-642A-4AFF-B676-DFBD85E6ED1C}" type="pres">
      <dgm:prSet presAssocID="{0B7A8E91-13C8-4CDB-8020-AB74EF4380E5}" presName="parentTextBox" presStyleLbl="node1" presStyleIdx="0" presStyleCnt="2" custLinFactNeighborY="1299"/>
      <dgm:spPr/>
      <dgm:t>
        <a:bodyPr/>
        <a:lstStyle/>
        <a:p>
          <a:endParaRPr lang="tr-TR"/>
        </a:p>
      </dgm:t>
    </dgm:pt>
    <dgm:pt modelId="{79863964-BF9B-479B-8FE1-00D11C4DC3F3}" type="pres">
      <dgm:prSet presAssocID="{BDDC0E94-D99C-4474-982A-CE7946312A0A}" presName="sp" presStyleCnt="0"/>
      <dgm:spPr/>
    </dgm:pt>
    <dgm:pt modelId="{B636182A-B628-4FF6-97DC-0DD764F2C4C4}" type="pres">
      <dgm:prSet presAssocID="{C70A3581-9D62-4D7E-A75B-D71247D5589F}" presName="arrowAndChildren" presStyleCnt="0"/>
      <dgm:spPr/>
    </dgm:pt>
    <dgm:pt modelId="{0696E35B-A591-4C0B-B9D5-4A1EEFF2D459}" type="pres">
      <dgm:prSet presAssocID="{C70A3581-9D62-4D7E-A75B-D71247D5589F}" presName="parentTextArrow" presStyleLbl="node1" presStyleIdx="0" presStyleCnt="2"/>
      <dgm:spPr/>
      <dgm:t>
        <a:bodyPr/>
        <a:lstStyle/>
        <a:p>
          <a:endParaRPr lang="tr-TR"/>
        </a:p>
      </dgm:t>
    </dgm:pt>
    <dgm:pt modelId="{000FCE8F-741D-4E8A-ADBC-6E367CAD3E7F}" type="pres">
      <dgm:prSet presAssocID="{C70A3581-9D62-4D7E-A75B-D71247D5589F}" presName="arrow" presStyleLbl="node1" presStyleIdx="1" presStyleCnt="2"/>
      <dgm:spPr/>
      <dgm:t>
        <a:bodyPr/>
        <a:lstStyle/>
        <a:p>
          <a:endParaRPr lang="tr-TR"/>
        </a:p>
      </dgm:t>
    </dgm:pt>
    <dgm:pt modelId="{7C2FC11B-F3F8-46BE-9AFA-4E04E2AF3F6A}" type="pres">
      <dgm:prSet presAssocID="{C70A3581-9D62-4D7E-A75B-D71247D5589F}" presName="descendantArrow" presStyleCnt="0"/>
      <dgm:spPr/>
    </dgm:pt>
    <dgm:pt modelId="{05B418FE-2BC4-4975-9E4C-7D5DC7C8DEA9}" type="pres">
      <dgm:prSet presAssocID="{DBABB253-C8BC-4B27-BD60-87E26413EA15}" presName="childTextArrow" presStyleLbl="fgAccFollowNode1" presStyleIdx="0" presStyleCnt="1" custScaleX="2000000" custScaleY="102630" custLinFactNeighborX="13923" custLinFactNeighborY="388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2C4DE50-5DA8-48A4-8ECD-9C99AB0B2AE2}" type="presOf" srcId="{1E005398-14FC-4F36-8F2A-F0C4C428864B}" destId="{E9E745F3-89D3-47E3-8806-62682062A6F8}" srcOrd="0" destOrd="0" presId="urn:microsoft.com/office/officeart/2005/8/layout/process4"/>
    <dgm:cxn modelId="{E171A211-26B8-434D-B06A-412E0C9993EA}" type="presOf" srcId="{C70A3581-9D62-4D7E-A75B-D71247D5589F}" destId="{0696E35B-A591-4C0B-B9D5-4A1EEFF2D459}" srcOrd="0" destOrd="0" presId="urn:microsoft.com/office/officeart/2005/8/layout/process4"/>
    <dgm:cxn modelId="{7A96C1D6-9575-430B-B13D-869079DE1813}" srcId="{1E005398-14FC-4F36-8F2A-F0C4C428864B}" destId="{C70A3581-9D62-4D7E-A75B-D71247D5589F}" srcOrd="0" destOrd="0" parTransId="{B52A3B5F-38EB-46E9-A734-A591E18B5587}" sibTransId="{BDDC0E94-D99C-4474-982A-CE7946312A0A}"/>
    <dgm:cxn modelId="{C18B77B6-9897-4C7D-AC5B-0A6BE1860C19}" type="presOf" srcId="{C70A3581-9D62-4D7E-A75B-D71247D5589F}" destId="{000FCE8F-741D-4E8A-ADBC-6E367CAD3E7F}" srcOrd="1" destOrd="0" presId="urn:microsoft.com/office/officeart/2005/8/layout/process4"/>
    <dgm:cxn modelId="{DE958126-4762-4479-81F3-D211CDC16F48}" srcId="{C70A3581-9D62-4D7E-A75B-D71247D5589F}" destId="{DBABB253-C8BC-4B27-BD60-87E26413EA15}" srcOrd="0" destOrd="0" parTransId="{9F3F972F-EB0E-4763-A56F-5658B7976301}" sibTransId="{7B8A771D-CE11-4E07-B915-DF40E35BEA2C}"/>
    <dgm:cxn modelId="{7A391F17-A16F-4F2E-93BF-206C7DCCCD84}" type="presOf" srcId="{DBABB253-C8BC-4B27-BD60-87E26413EA15}" destId="{05B418FE-2BC4-4975-9E4C-7D5DC7C8DEA9}" srcOrd="0" destOrd="0" presId="urn:microsoft.com/office/officeart/2005/8/layout/process4"/>
    <dgm:cxn modelId="{E9851ED3-2BF6-425C-88D4-1CDDD0DEB143}" type="presOf" srcId="{0B7A8E91-13C8-4CDB-8020-AB74EF4380E5}" destId="{F476BCB4-642A-4AFF-B676-DFBD85E6ED1C}" srcOrd="0" destOrd="0" presId="urn:microsoft.com/office/officeart/2005/8/layout/process4"/>
    <dgm:cxn modelId="{A4831D4B-37F9-4AD0-8D4D-3D2BDAFEEE40}" srcId="{1E005398-14FC-4F36-8F2A-F0C4C428864B}" destId="{0B7A8E91-13C8-4CDB-8020-AB74EF4380E5}" srcOrd="1" destOrd="0" parTransId="{F18A1CB4-23E1-4AA4-8B50-BC61DD7EBC3B}" sibTransId="{48293963-77F9-4BAD-B0FB-D8CBA350793C}"/>
    <dgm:cxn modelId="{01663A92-F5E8-4FCB-9E4E-3CA93F39701B}" type="presParOf" srcId="{E9E745F3-89D3-47E3-8806-62682062A6F8}" destId="{28C60E65-856D-4E52-8DA6-088ADC86B503}" srcOrd="0" destOrd="0" presId="urn:microsoft.com/office/officeart/2005/8/layout/process4"/>
    <dgm:cxn modelId="{6B5FAC17-FDFB-4FDE-B19C-2E5FD3BCA1D6}" type="presParOf" srcId="{28C60E65-856D-4E52-8DA6-088ADC86B503}" destId="{F476BCB4-642A-4AFF-B676-DFBD85E6ED1C}" srcOrd="0" destOrd="0" presId="urn:microsoft.com/office/officeart/2005/8/layout/process4"/>
    <dgm:cxn modelId="{45816CA7-D880-4190-BCB2-03E482E2131F}" type="presParOf" srcId="{E9E745F3-89D3-47E3-8806-62682062A6F8}" destId="{79863964-BF9B-479B-8FE1-00D11C4DC3F3}" srcOrd="1" destOrd="0" presId="urn:microsoft.com/office/officeart/2005/8/layout/process4"/>
    <dgm:cxn modelId="{D2EED9E5-3EF9-49C6-9A5A-631C6C898B22}" type="presParOf" srcId="{E9E745F3-89D3-47E3-8806-62682062A6F8}" destId="{B636182A-B628-4FF6-97DC-0DD764F2C4C4}" srcOrd="2" destOrd="0" presId="urn:microsoft.com/office/officeart/2005/8/layout/process4"/>
    <dgm:cxn modelId="{1E0A5367-611F-4C54-B8C5-919EB8C74051}" type="presParOf" srcId="{B636182A-B628-4FF6-97DC-0DD764F2C4C4}" destId="{0696E35B-A591-4C0B-B9D5-4A1EEFF2D459}" srcOrd="0" destOrd="0" presId="urn:microsoft.com/office/officeart/2005/8/layout/process4"/>
    <dgm:cxn modelId="{8E798B46-112B-449A-A765-5880129D8E95}" type="presParOf" srcId="{B636182A-B628-4FF6-97DC-0DD764F2C4C4}" destId="{000FCE8F-741D-4E8A-ADBC-6E367CAD3E7F}" srcOrd="1" destOrd="0" presId="urn:microsoft.com/office/officeart/2005/8/layout/process4"/>
    <dgm:cxn modelId="{B12D01CA-A27C-45D0-8702-54E0E3218326}" type="presParOf" srcId="{B636182A-B628-4FF6-97DC-0DD764F2C4C4}" destId="{7C2FC11B-F3F8-46BE-9AFA-4E04E2AF3F6A}" srcOrd="2" destOrd="0" presId="urn:microsoft.com/office/officeart/2005/8/layout/process4"/>
    <dgm:cxn modelId="{D2E24A8E-3A8D-4858-971B-36DFC09DE8F4}" type="presParOf" srcId="{7C2FC11B-F3F8-46BE-9AFA-4E04E2AF3F6A}" destId="{05B418FE-2BC4-4975-9E4C-7D5DC7C8DEA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005398-14FC-4F36-8F2A-F0C4C428864B}" type="doc">
      <dgm:prSet loTypeId="urn:microsoft.com/office/officeart/2005/8/layout/process4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DBABB253-C8BC-4B27-BD60-87E26413EA15}">
      <dgm:prSet phldrT="[Metin]" custT="1"/>
      <dgm:spPr/>
      <dgm:t>
        <a:bodyPr/>
        <a:lstStyle/>
        <a:p>
          <a:pPr algn="ctr"/>
          <a:r>
            <a:rPr lang="tr-TR" sz="2800" b="1" dirty="0" smtClean="0"/>
            <a:t>İl Temsilcilerine </a:t>
          </a:r>
          <a:r>
            <a:rPr lang="tr-TR" sz="2800" b="1" u="sng" dirty="0" smtClean="0">
              <a:solidFill>
                <a:srgbClr val="C00000"/>
              </a:solidFill>
            </a:rPr>
            <a:t>1 Aralık 2017 </a:t>
          </a:r>
          <a:r>
            <a:rPr lang="tr-TR" sz="2800" b="1" dirty="0" smtClean="0"/>
            <a:t>Tarihinden Sonra (Başvurular Sona Erdikten Sonra ) Açılacak </a:t>
          </a:r>
          <a:endParaRPr lang="tr-TR" sz="2800" b="1" dirty="0"/>
        </a:p>
      </dgm:t>
    </dgm:pt>
    <dgm:pt modelId="{9F3F972F-EB0E-4763-A56F-5658B7976301}" type="parTrans" cxnId="{DE958126-4762-4479-81F3-D211CDC16F48}">
      <dgm:prSet/>
      <dgm:spPr/>
      <dgm:t>
        <a:bodyPr/>
        <a:lstStyle/>
        <a:p>
          <a:endParaRPr lang="tr-TR"/>
        </a:p>
      </dgm:t>
    </dgm:pt>
    <dgm:pt modelId="{7B8A771D-CE11-4E07-B915-DF40E35BEA2C}" type="sibTrans" cxnId="{DE958126-4762-4479-81F3-D211CDC16F48}">
      <dgm:prSet/>
      <dgm:spPr/>
      <dgm:t>
        <a:bodyPr/>
        <a:lstStyle/>
        <a:p>
          <a:endParaRPr lang="tr-TR"/>
        </a:p>
      </dgm:t>
    </dgm:pt>
    <dgm:pt modelId="{C70A3581-9D62-4D7E-A75B-D71247D5589F}">
      <dgm:prSet phldrT="[Metin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2800" b="1" dirty="0" smtClean="0"/>
            <a:t>Panel Yönetim Sistemi (PYS)</a:t>
          </a:r>
        </a:p>
        <a:p>
          <a:r>
            <a:rPr lang="tr-TR" sz="2800" b="0" i="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http://pys.tubitak.gov.tr</a:t>
          </a:r>
          <a:endParaRPr lang="tr-TR" sz="2800" b="1" dirty="0">
            <a:solidFill>
              <a:schemeClr val="tx1"/>
            </a:solidFill>
          </a:endParaRPr>
        </a:p>
      </dgm:t>
    </dgm:pt>
    <dgm:pt modelId="{BDDC0E94-D99C-4474-982A-CE7946312A0A}" type="sibTrans" cxnId="{7A96C1D6-9575-430B-B13D-869079DE1813}">
      <dgm:prSet/>
      <dgm:spPr/>
      <dgm:t>
        <a:bodyPr/>
        <a:lstStyle/>
        <a:p>
          <a:endParaRPr lang="tr-TR"/>
        </a:p>
      </dgm:t>
    </dgm:pt>
    <dgm:pt modelId="{B52A3B5F-38EB-46E9-A734-A591E18B5587}" type="parTrans" cxnId="{7A96C1D6-9575-430B-B13D-869079DE1813}">
      <dgm:prSet/>
      <dgm:spPr/>
      <dgm:t>
        <a:bodyPr/>
        <a:lstStyle/>
        <a:p>
          <a:endParaRPr lang="tr-TR"/>
        </a:p>
      </dgm:t>
    </dgm:pt>
    <dgm:pt modelId="{1AA41DEE-ED98-41D9-A8EF-CE9516B9A07E}">
      <dgm:prSet custT="1"/>
      <dgm:spPr/>
      <dgm:t>
        <a:bodyPr/>
        <a:lstStyle/>
        <a:p>
          <a:r>
            <a:rPr lang="tr-TR" sz="2800" b="1" dirty="0" smtClean="0">
              <a:hlinkClick xmlns:r="http://schemas.openxmlformats.org/officeDocument/2006/relationships" r:id="rId2"/>
            </a:rPr>
            <a:t>http://arbis.tubitak.gov.tr</a:t>
          </a:r>
          <a:r>
            <a:rPr lang="tr-TR" sz="2800" b="1" dirty="0" smtClean="0"/>
            <a:t> Sisteminde Kayıtlı </a:t>
          </a:r>
        </a:p>
        <a:p>
          <a:r>
            <a:rPr lang="tr-TR" sz="2800" b="1" dirty="0" smtClean="0"/>
            <a:t>E-Posta Adresinize Davet Linki Gönderilecek</a:t>
          </a:r>
        </a:p>
      </dgm:t>
    </dgm:pt>
    <dgm:pt modelId="{67651DAB-0CC3-4B2F-B618-9E4FFC07223C}" type="parTrans" cxnId="{DDDACB7A-8AF5-4F56-A773-7FCF82EDE3A5}">
      <dgm:prSet/>
      <dgm:spPr/>
      <dgm:t>
        <a:bodyPr/>
        <a:lstStyle/>
        <a:p>
          <a:endParaRPr lang="tr-TR"/>
        </a:p>
      </dgm:t>
    </dgm:pt>
    <dgm:pt modelId="{5BC541BC-61B7-4D7A-B8D6-8DF65AD251E5}" type="sibTrans" cxnId="{DDDACB7A-8AF5-4F56-A773-7FCF82EDE3A5}">
      <dgm:prSet/>
      <dgm:spPr/>
      <dgm:t>
        <a:bodyPr/>
        <a:lstStyle/>
        <a:p>
          <a:endParaRPr lang="tr-TR"/>
        </a:p>
      </dgm:t>
    </dgm:pt>
    <dgm:pt modelId="{E9E745F3-89D3-47E3-8806-62682062A6F8}" type="pres">
      <dgm:prSet presAssocID="{1E005398-14FC-4F36-8F2A-F0C4C42886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5CFD036-024D-442A-93B6-7633683E07B4}" type="pres">
      <dgm:prSet presAssocID="{1AA41DEE-ED98-41D9-A8EF-CE9516B9A07E}" presName="boxAndChildren" presStyleCnt="0"/>
      <dgm:spPr/>
    </dgm:pt>
    <dgm:pt modelId="{F52F61B0-D43F-43D1-B1A6-05F2825D26F3}" type="pres">
      <dgm:prSet presAssocID="{1AA41DEE-ED98-41D9-A8EF-CE9516B9A07E}" presName="parentTextBox" presStyleLbl="node1" presStyleIdx="0" presStyleCnt="2"/>
      <dgm:spPr/>
      <dgm:t>
        <a:bodyPr/>
        <a:lstStyle/>
        <a:p>
          <a:endParaRPr lang="tr-TR"/>
        </a:p>
      </dgm:t>
    </dgm:pt>
    <dgm:pt modelId="{79863964-BF9B-479B-8FE1-00D11C4DC3F3}" type="pres">
      <dgm:prSet presAssocID="{BDDC0E94-D99C-4474-982A-CE7946312A0A}" presName="sp" presStyleCnt="0"/>
      <dgm:spPr/>
    </dgm:pt>
    <dgm:pt modelId="{B636182A-B628-4FF6-97DC-0DD764F2C4C4}" type="pres">
      <dgm:prSet presAssocID="{C70A3581-9D62-4D7E-A75B-D71247D5589F}" presName="arrowAndChildren" presStyleCnt="0"/>
      <dgm:spPr/>
    </dgm:pt>
    <dgm:pt modelId="{0696E35B-A591-4C0B-B9D5-4A1EEFF2D459}" type="pres">
      <dgm:prSet presAssocID="{C70A3581-9D62-4D7E-A75B-D71247D5589F}" presName="parentTextArrow" presStyleLbl="node1" presStyleIdx="0" presStyleCnt="2"/>
      <dgm:spPr/>
      <dgm:t>
        <a:bodyPr/>
        <a:lstStyle/>
        <a:p>
          <a:endParaRPr lang="tr-TR"/>
        </a:p>
      </dgm:t>
    </dgm:pt>
    <dgm:pt modelId="{000FCE8F-741D-4E8A-ADBC-6E367CAD3E7F}" type="pres">
      <dgm:prSet presAssocID="{C70A3581-9D62-4D7E-A75B-D71247D5589F}" presName="arrow" presStyleLbl="node1" presStyleIdx="1" presStyleCnt="2"/>
      <dgm:spPr/>
      <dgm:t>
        <a:bodyPr/>
        <a:lstStyle/>
        <a:p>
          <a:endParaRPr lang="tr-TR"/>
        </a:p>
      </dgm:t>
    </dgm:pt>
    <dgm:pt modelId="{7C2FC11B-F3F8-46BE-9AFA-4E04E2AF3F6A}" type="pres">
      <dgm:prSet presAssocID="{C70A3581-9D62-4D7E-A75B-D71247D5589F}" presName="descendantArrow" presStyleCnt="0"/>
      <dgm:spPr/>
    </dgm:pt>
    <dgm:pt modelId="{05B418FE-2BC4-4975-9E4C-7D5DC7C8DEA9}" type="pres">
      <dgm:prSet presAssocID="{DBABB253-C8BC-4B27-BD60-87E26413EA15}" presName="childTextArrow" presStyleLbl="fgAccFollowNode1" presStyleIdx="0" presStyleCnt="1" custScaleX="2000000" custScaleY="102630" custLinFactNeighborX="13923" custLinFactNeighborY="388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C42915B-E18A-4193-8DCE-3D6538B046A9}" type="presOf" srcId="{C70A3581-9D62-4D7E-A75B-D71247D5589F}" destId="{000FCE8F-741D-4E8A-ADBC-6E367CAD3E7F}" srcOrd="1" destOrd="0" presId="urn:microsoft.com/office/officeart/2005/8/layout/process4"/>
    <dgm:cxn modelId="{BF91F703-E065-4A9C-8300-A23F69DF51D6}" type="presOf" srcId="{1AA41DEE-ED98-41D9-A8EF-CE9516B9A07E}" destId="{F52F61B0-D43F-43D1-B1A6-05F2825D26F3}" srcOrd="0" destOrd="0" presId="urn:microsoft.com/office/officeart/2005/8/layout/process4"/>
    <dgm:cxn modelId="{7A96C1D6-9575-430B-B13D-869079DE1813}" srcId="{1E005398-14FC-4F36-8F2A-F0C4C428864B}" destId="{C70A3581-9D62-4D7E-A75B-D71247D5589F}" srcOrd="0" destOrd="0" parTransId="{B52A3B5F-38EB-46E9-A734-A591E18B5587}" sibTransId="{BDDC0E94-D99C-4474-982A-CE7946312A0A}"/>
    <dgm:cxn modelId="{DE958126-4762-4479-81F3-D211CDC16F48}" srcId="{C70A3581-9D62-4D7E-A75B-D71247D5589F}" destId="{DBABB253-C8BC-4B27-BD60-87E26413EA15}" srcOrd="0" destOrd="0" parTransId="{9F3F972F-EB0E-4763-A56F-5658B7976301}" sibTransId="{7B8A771D-CE11-4E07-B915-DF40E35BEA2C}"/>
    <dgm:cxn modelId="{24F05D1A-3EE0-4D4D-A501-FE2E77C00509}" type="presOf" srcId="{C70A3581-9D62-4D7E-A75B-D71247D5589F}" destId="{0696E35B-A591-4C0B-B9D5-4A1EEFF2D459}" srcOrd="0" destOrd="0" presId="urn:microsoft.com/office/officeart/2005/8/layout/process4"/>
    <dgm:cxn modelId="{DDDACB7A-8AF5-4F56-A773-7FCF82EDE3A5}" srcId="{1E005398-14FC-4F36-8F2A-F0C4C428864B}" destId="{1AA41DEE-ED98-41D9-A8EF-CE9516B9A07E}" srcOrd="1" destOrd="0" parTransId="{67651DAB-0CC3-4B2F-B618-9E4FFC07223C}" sibTransId="{5BC541BC-61B7-4D7A-B8D6-8DF65AD251E5}"/>
    <dgm:cxn modelId="{E3D583F5-C657-4188-8B35-3111C6A7A11C}" type="presOf" srcId="{1E005398-14FC-4F36-8F2A-F0C4C428864B}" destId="{E9E745F3-89D3-47E3-8806-62682062A6F8}" srcOrd="0" destOrd="0" presId="urn:microsoft.com/office/officeart/2005/8/layout/process4"/>
    <dgm:cxn modelId="{CC4B1E30-983B-4E99-BF5D-C95D2991CDFD}" type="presOf" srcId="{DBABB253-C8BC-4B27-BD60-87E26413EA15}" destId="{05B418FE-2BC4-4975-9E4C-7D5DC7C8DEA9}" srcOrd="0" destOrd="0" presId="urn:microsoft.com/office/officeart/2005/8/layout/process4"/>
    <dgm:cxn modelId="{83479943-F2DE-4B66-844C-3E2BA52649DB}" type="presParOf" srcId="{E9E745F3-89D3-47E3-8806-62682062A6F8}" destId="{35CFD036-024D-442A-93B6-7633683E07B4}" srcOrd="0" destOrd="0" presId="urn:microsoft.com/office/officeart/2005/8/layout/process4"/>
    <dgm:cxn modelId="{B9E7D4D9-C412-43B5-A123-6649E1839009}" type="presParOf" srcId="{35CFD036-024D-442A-93B6-7633683E07B4}" destId="{F52F61B0-D43F-43D1-B1A6-05F2825D26F3}" srcOrd="0" destOrd="0" presId="urn:microsoft.com/office/officeart/2005/8/layout/process4"/>
    <dgm:cxn modelId="{6729EF54-121F-4E93-B3D6-1C898D30DF7E}" type="presParOf" srcId="{E9E745F3-89D3-47E3-8806-62682062A6F8}" destId="{79863964-BF9B-479B-8FE1-00D11C4DC3F3}" srcOrd="1" destOrd="0" presId="urn:microsoft.com/office/officeart/2005/8/layout/process4"/>
    <dgm:cxn modelId="{0E49CDBB-202D-4BD9-B2F6-5C1CABA19E8B}" type="presParOf" srcId="{E9E745F3-89D3-47E3-8806-62682062A6F8}" destId="{B636182A-B628-4FF6-97DC-0DD764F2C4C4}" srcOrd="2" destOrd="0" presId="urn:microsoft.com/office/officeart/2005/8/layout/process4"/>
    <dgm:cxn modelId="{0818E42D-DAF5-4077-ABFF-3A91A7B7222D}" type="presParOf" srcId="{B636182A-B628-4FF6-97DC-0DD764F2C4C4}" destId="{0696E35B-A591-4C0B-B9D5-4A1EEFF2D459}" srcOrd="0" destOrd="0" presId="urn:microsoft.com/office/officeart/2005/8/layout/process4"/>
    <dgm:cxn modelId="{1755D829-0283-403C-9372-9E82B57960E7}" type="presParOf" srcId="{B636182A-B628-4FF6-97DC-0DD764F2C4C4}" destId="{000FCE8F-741D-4E8A-ADBC-6E367CAD3E7F}" srcOrd="1" destOrd="0" presId="urn:microsoft.com/office/officeart/2005/8/layout/process4"/>
    <dgm:cxn modelId="{2646FEAD-06A4-4056-9539-45731FB705FB}" type="presParOf" srcId="{B636182A-B628-4FF6-97DC-0DD764F2C4C4}" destId="{7C2FC11B-F3F8-46BE-9AFA-4E04E2AF3F6A}" srcOrd="2" destOrd="0" presId="urn:microsoft.com/office/officeart/2005/8/layout/process4"/>
    <dgm:cxn modelId="{28642192-9FA9-4341-8AC8-7C2A665FFB60}" type="presParOf" srcId="{7C2FC11B-F3F8-46BE-9AFA-4E04E2AF3F6A}" destId="{05B418FE-2BC4-4975-9E4C-7D5DC7C8DEA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10AA9F-AD33-42C8-AA43-784843AAA00C}" type="doc">
      <dgm:prSet loTypeId="urn:microsoft.com/office/officeart/2005/8/layout/radial4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tr-TR"/>
        </a:p>
      </dgm:t>
    </dgm:pt>
    <dgm:pt modelId="{9DF6D960-29D2-407D-93EA-99A264E0F46D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tr-TR" sz="2400" b="1" dirty="0" smtClean="0"/>
            <a:t>Panelist</a:t>
          </a:r>
        </a:p>
        <a:p>
          <a:pPr algn="ctr"/>
          <a:r>
            <a:rPr lang="tr-TR" sz="2400" b="1" dirty="0" smtClean="0"/>
            <a:t> (İl Temsilcisi) Sorumlulukları</a:t>
          </a:r>
          <a:endParaRPr lang="tr-TR" sz="2400" b="1" dirty="0"/>
        </a:p>
      </dgm:t>
    </dgm:pt>
    <dgm:pt modelId="{49BCEE97-BADE-4C74-A00F-B23359E28F9A}" type="parTrans" cxnId="{9897A81F-EF73-4C7E-BA90-396DAFFCFB34}">
      <dgm:prSet/>
      <dgm:spPr/>
      <dgm:t>
        <a:bodyPr/>
        <a:lstStyle/>
        <a:p>
          <a:endParaRPr lang="tr-TR"/>
        </a:p>
      </dgm:t>
    </dgm:pt>
    <dgm:pt modelId="{B456189F-DF4D-43BF-8E37-233BA8473A40}" type="sibTrans" cxnId="{9897A81F-EF73-4C7E-BA90-396DAFFCFB34}">
      <dgm:prSet/>
      <dgm:spPr/>
      <dgm:t>
        <a:bodyPr/>
        <a:lstStyle/>
        <a:p>
          <a:endParaRPr lang="tr-TR"/>
        </a:p>
      </dgm:t>
    </dgm:pt>
    <dgm:pt modelId="{CEE077AA-8F0F-44E0-9282-96B9F65189A3}">
      <dgm:prSet phldrT="[Metin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b="1" dirty="0" smtClean="0"/>
            <a:t>Panel Son Tarihinden </a:t>
          </a:r>
          <a:r>
            <a:rPr lang="tr-TR" sz="2400" b="1" u="sng" dirty="0" smtClean="0"/>
            <a:t>En Az 1 Gün Önce </a:t>
          </a:r>
          <a:r>
            <a:rPr lang="tr-TR" sz="2400" b="1" dirty="0" smtClean="0"/>
            <a:t>Değerlendirmenin Tamamlanması</a:t>
          </a:r>
          <a:endParaRPr lang="tr-TR" sz="2400" b="1" dirty="0"/>
        </a:p>
      </dgm:t>
    </dgm:pt>
    <dgm:pt modelId="{45EF2B58-7084-41AA-B174-740B4064A149}" type="parTrans" cxnId="{E04E522B-6CD4-4351-BCA9-F7E910724213}">
      <dgm:prSet/>
      <dgm:spPr/>
      <dgm:t>
        <a:bodyPr/>
        <a:lstStyle/>
        <a:p>
          <a:endParaRPr lang="tr-TR"/>
        </a:p>
      </dgm:t>
    </dgm:pt>
    <dgm:pt modelId="{C35FC763-D44E-47D1-98B4-D091D7A238DD}" type="sibTrans" cxnId="{E04E522B-6CD4-4351-BCA9-F7E910724213}">
      <dgm:prSet/>
      <dgm:spPr/>
      <dgm:t>
        <a:bodyPr/>
        <a:lstStyle/>
        <a:p>
          <a:endParaRPr lang="tr-TR"/>
        </a:p>
      </dgm:t>
    </dgm:pt>
    <dgm:pt modelId="{8EF10B42-58DE-407F-98C1-0BF90CF25441}">
      <dgm:prSet phldrT="[Metin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b="1" dirty="0" smtClean="0"/>
            <a:t>Tüm Kriterlerin Puanlamasının Yapılması</a:t>
          </a:r>
          <a:endParaRPr lang="tr-TR" sz="2400" b="1" dirty="0"/>
        </a:p>
      </dgm:t>
    </dgm:pt>
    <dgm:pt modelId="{66CC8793-5A4C-41CC-AF02-9A77F8714397}" type="parTrans" cxnId="{B0146249-D631-40C6-A782-8EA4D59895A8}">
      <dgm:prSet/>
      <dgm:spPr/>
      <dgm:t>
        <a:bodyPr/>
        <a:lstStyle/>
        <a:p>
          <a:endParaRPr lang="tr-TR"/>
        </a:p>
      </dgm:t>
    </dgm:pt>
    <dgm:pt modelId="{5B411D99-6767-4F24-8EF0-B2FA59F2025F}" type="sibTrans" cxnId="{B0146249-D631-40C6-A782-8EA4D59895A8}">
      <dgm:prSet/>
      <dgm:spPr/>
      <dgm:t>
        <a:bodyPr/>
        <a:lstStyle/>
        <a:p>
          <a:endParaRPr lang="tr-TR"/>
        </a:p>
      </dgm:t>
    </dgm:pt>
    <dgm:pt modelId="{1B5A7F68-2DCD-449A-A5A2-93E51A8EAB03}">
      <dgm:prSet phldrT="[Metin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b="1" dirty="0" smtClean="0"/>
            <a:t>Değerlendirme Raporu Yazılması</a:t>
          </a:r>
          <a:endParaRPr lang="tr-TR" sz="2400" b="1" dirty="0"/>
        </a:p>
      </dgm:t>
    </dgm:pt>
    <dgm:pt modelId="{8448EA1A-4665-444F-A600-47B5F090CD53}" type="parTrans" cxnId="{D0A796C8-4F96-40F1-8071-69C1DAD47752}">
      <dgm:prSet/>
      <dgm:spPr/>
      <dgm:t>
        <a:bodyPr/>
        <a:lstStyle/>
        <a:p>
          <a:endParaRPr lang="tr-TR"/>
        </a:p>
      </dgm:t>
    </dgm:pt>
    <dgm:pt modelId="{47CE91A4-AEDA-41F0-830F-C2581B42BE46}" type="sibTrans" cxnId="{D0A796C8-4F96-40F1-8071-69C1DAD47752}">
      <dgm:prSet/>
      <dgm:spPr/>
      <dgm:t>
        <a:bodyPr/>
        <a:lstStyle/>
        <a:p>
          <a:endParaRPr lang="tr-TR"/>
        </a:p>
      </dgm:t>
    </dgm:pt>
    <dgm:pt modelId="{F55D4962-041F-4E80-B7AB-EC056782ED90}" type="pres">
      <dgm:prSet presAssocID="{7210AA9F-AD33-42C8-AA43-784843AAA00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34D21AA-D64D-4E57-879C-858A428788E5}" type="pres">
      <dgm:prSet presAssocID="{9DF6D960-29D2-407D-93EA-99A264E0F46D}" presName="centerShape" presStyleLbl="node0" presStyleIdx="0" presStyleCnt="1" custScaleX="146622" custScaleY="68621"/>
      <dgm:spPr/>
      <dgm:t>
        <a:bodyPr/>
        <a:lstStyle/>
        <a:p>
          <a:endParaRPr lang="tr-TR"/>
        </a:p>
      </dgm:t>
    </dgm:pt>
    <dgm:pt modelId="{1D58A58F-A5DC-426A-9ABB-0B24549F5601}" type="pres">
      <dgm:prSet presAssocID="{45EF2B58-7084-41AA-B174-740B4064A149}" presName="parTrans" presStyleLbl="bgSibTrans2D1" presStyleIdx="0" presStyleCnt="3"/>
      <dgm:spPr/>
      <dgm:t>
        <a:bodyPr/>
        <a:lstStyle/>
        <a:p>
          <a:endParaRPr lang="tr-TR"/>
        </a:p>
      </dgm:t>
    </dgm:pt>
    <dgm:pt modelId="{2208C7A7-20DB-40CB-BD03-F0F3A1B7E98D}" type="pres">
      <dgm:prSet presAssocID="{CEE077AA-8F0F-44E0-9282-96B9F65189A3}" presName="node" presStyleLbl="node1" presStyleIdx="0" presStyleCnt="3" custScaleX="121408" custScaleY="9517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4CDEDF-A113-4F06-8C86-0BD2E712AA8D}" type="pres">
      <dgm:prSet presAssocID="{66CC8793-5A4C-41CC-AF02-9A77F8714397}" presName="parTrans" presStyleLbl="bgSibTrans2D1" presStyleIdx="1" presStyleCnt="3"/>
      <dgm:spPr/>
      <dgm:t>
        <a:bodyPr/>
        <a:lstStyle/>
        <a:p>
          <a:endParaRPr lang="tr-TR"/>
        </a:p>
      </dgm:t>
    </dgm:pt>
    <dgm:pt modelId="{4DB0FCEF-569A-4E56-8CBF-0B5DE0ABD436}" type="pres">
      <dgm:prSet presAssocID="{8EF10B42-58DE-407F-98C1-0BF90CF25441}" presName="node" presStyleLbl="node1" presStyleIdx="1" presStyleCnt="3" custScaleX="111360" custScaleY="974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E5C945-CBED-4B93-9543-F16C2A3529DE}" type="pres">
      <dgm:prSet presAssocID="{8448EA1A-4665-444F-A600-47B5F090CD53}" presName="parTrans" presStyleLbl="bgSibTrans2D1" presStyleIdx="2" presStyleCnt="3"/>
      <dgm:spPr/>
      <dgm:t>
        <a:bodyPr/>
        <a:lstStyle/>
        <a:p>
          <a:endParaRPr lang="tr-TR"/>
        </a:p>
      </dgm:t>
    </dgm:pt>
    <dgm:pt modelId="{DC8E3636-3691-475F-AAEC-EB6E9C7D9AEB}" type="pres">
      <dgm:prSet presAssocID="{1B5A7F68-2DCD-449A-A5A2-93E51A8EAB03}" presName="node" presStyleLbl="node1" presStyleIdx="2" presStyleCnt="3" custScaleX="111980" custScaleY="9646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04E522B-6CD4-4351-BCA9-F7E910724213}" srcId="{9DF6D960-29D2-407D-93EA-99A264E0F46D}" destId="{CEE077AA-8F0F-44E0-9282-96B9F65189A3}" srcOrd="0" destOrd="0" parTransId="{45EF2B58-7084-41AA-B174-740B4064A149}" sibTransId="{C35FC763-D44E-47D1-98B4-D091D7A238DD}"/>
    <dgm:cxn modelId="{C9BD1D66-FDEA-44E4-8DAD-ECDEA5A81206}" type="presOf" srcId="{7210AA9F-AD33-42C8-AA43-784843AAA00C}" destId="{F55D4962-041F-4E80-B7AB-EC056782ED90}" srcOrd="0" destOrd="0" presId="urn:microsoft.com/office/officeart/2005/8/layout/radial4"/>
    <dgm:cxn modelId="{B06DEA20-2D9E-40DB-A03D-F6CA76EC1199}" type="presOf" srcId="{9DF6D960-29D2-407D-93EA-99A264E0F46D}" destId="{534D21AA-D64D-4E57-879C-858A428788E5}" srcOrd="0" destOrd="0" presId="urn:microsoft.com/office/officeart/2005/8/layout/radial4"/>
    <dgm:cxn modelId="{27855FB7-5A2B-4353-9EBB-7173259BB101}" type="presOf" srcId="{CEE077AA-8F0F-44E0-9282-96B9F65189A3}" destId="{2208C7A7-20DB-40CB-BD03-F0F3A1B7E98D}" srcOrd="0" destOrd="0" presId="urn:microsoft.com/office/officeart/2005/8/layout/radial4"/>
    <dgm:cxn modelId="{5F9BB480-1345-44D7-B5E2-1D93CF8B8448}" type="presOf" srcId="{8EF10B42-58DE-407F-98C1-0BF90CF25441}" destId="{4DB0FCEF-569A-4E56-8CBF-0B5DE0ABD436}" srcOrd="0" destOrd="0" presId="urn:microsoft.com/office/officeart/2005/8/layout/radial4"/>
    <dgm:cxn modelId="{70DE0256-AD55-4023-B288-90BDD1703927}" type="presOf" srcId="{66CC8793-5A4C-41CC-AF02-9A77F8714397}" destId="{B84CDEDF-A113-4F06-8C86-0BD2E712AA8D}" srcOrd="0" destOrd="0" presId="urn:microsoft.com/office/officeart/2005/8/layout/radial4"/>
    <dgm:cxn modelId="{B0146249-D631-40C6-A782-8EA4D59895A8}" srcId="{9DF6D960-29D2-407D-93EA-99A264E0F46D}" destId="{8EF10B42-58DE-407F-98C1-0BF90CF25441}" srcOrd="1" destOrd="0" parTransId="{66CC8793-5A4C-41CC-AF02-9A77F8714397}" sibTransId="{5B411D99-6767-4F24-8EF0-B2FA59F2025F}"/>
    <dgm:cxn modelId="{BC99964E-295E-4E22-B6E7-B84C736078AA}" type="presOf" srcId="{1B5A7F68-2DCD-449A-A5A2-93E51A8EAB03}" destId="{DC8E3636-3691-475F-AAEC-EB6E9C7D9AEB}" srcOrd="0" destOrd="0" presId="urn:microsoft.com/office/officeart/2005/8/layout/radial4"/>
    <dgm:cxn modelId="{83F99E3E-A799-41B2-8B0A-823A2AB15075}" type="presOf" srcId="{45EF2B58-7084-41AA-B174-740B4064A149}" destId="{1D58A58F-A5DC-426A-9ABB-0B24549F5601}" srcOrd="0" destOrd="0" presId="urn:microsoft.com/office/officeart/2005/8/layout/radial4"/>
    <dgm:cxn modelId="{9897A81F-EF73-4C7E-BA90-396DAFFCFB34}" srcId="{7210AA9F-AD33-42C8-AA43-784843AAA00C}" destId="{9DF6D960-29D2-407D-93EA-99A264E0F46D}" srcOrd="0" destOrd="0" parTransId="{49BCEE97-BADE-4C74-A00F-B23359E28F9A}" sibTransId="{B456189F-DF4D-43BF-8E37-233BA8473A40}"/>
    <dgm:cxn modelId="{D0A796C8-4F96-40F1-8071-69C1DAD47752}" srcId="{9DF6D960-29D2-407D-93EA-99A264E0F46D}" destId="{1B5A7F68-2DCD-449A-A5A2-93E51A8EAB03}" srcOrd="2" destOrd="0" parTransId="{8448EA1A-4665-444F-A600-47B5F090CD53}" sibTransId="{47CE91A4-AEDA-41F0-830F-C2581B42BE46}"/>
    <dgm:cxn modelId="{067E2301-43C8-456A-8376-4D04F23B028E}" type="presOf" srcId="{8448EA1A-4665-444F-A600-47B5F090CD53}" destId="{09E5C945-CBED-4B93-9543-F16C2A3529DE}" srcOrd="0" destOrd="0" presId="urn:microsoft.com/office/officeart/2005/8/layout/radial4"/>
    <dgm:cxn modelId="{3628F64E-57D1-4F36-A8A6-FE9EBE69C724}" type="presParOf" srcId="{F55D4962-041F-4E80-B7AB-EC056782ED90}" destId="{534D21AA-D64D-4E57-879C-858A428788E5}" srcOrd="0" destOrd="0" presId="urn:microsoft.com/office/officeart/2005/8/layout/radial4"/>
    <dgm:cxn modelId="{0AD2F888-2111-4041-99BC-BC7EEEC03F68}" type="presParOf" srcId="{F55D4962-041F-4E80-B7AB-EC056782ED90}" destId="{1D58A58F-A5DC-426A-9ABB-0B24549F5601}" srcOrd="1" destOrd="0" presId="urn:microsoft.com/office/officeart/2005/8/layout/radial4"/>
    <dgm:cxn modelId="{F86AA0DB-78DC-4CAB-AB92-3E1DC8C9F511}" type="presParOf" srcId="{F55D4962-041F-4E80-B7AB-EC056782ED90}" destId="{2208C7A7-20DB-40CB-BD03-F0F3A1B7E98D}" srcOrd="2" destOrd="0" presId="urn:microsoft.com/office/officeart/2005/8/layout/radial4"/>
    <dgm:cxn modelId="{088FEFEA-15CD-46C7-9BFB-C88A9D2F7AF5}" type="presParOf" srcId="{F55D4962-041F-4E80-B7AB-EC056782ED90}" destId="{B84CDEDF-A113-4F06-8C86-0BD2E712AA8D}" srcOrd="3" destOrd="0" presId="urn:microsoft.com/office/officeart/2005/8/layout/radial4"/>
    <dgm:cxn modelId="{86FE151B-EC8D-44A3-9527-121C3204391D}" type="presParOf" srcId="{F55D4962-041F-4E80-B7AB-EC056782ED90}" destId="{4DB0FCEF-569A-4E56-8CBF-0B5DE0ABD436}" srcOrd="4" destOrd="0" presId="urn:microsoft.com/office/officeart/2005/8/layout/radial4"/>
    <dgm:cxn modelId="{8B31FB83-24B0-4142-9346-34BE0240C2E7}" type="presParOf" srcId="{F55D4962-041F-4E80-B7AB-EC056782ED90}" destId="{09E5C945-CBED-4B93-9543-F16C2A3529DE}" srcOrd="5" destOrd="0" presId="urn:microsoft.com/office/officeart/2005/8/layout/radial4"/>
    <dgm:cxn modelId="{EFCDB714-A8CC-4536-B73B-B6576D97184B}" type="presParOf" srcId="{F55D4962-041F-4E80-B7AB-EC056782ED90}" destId="{DC8E3636-3691-475F-AAEC-EB6E9C7D9AE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20A51A-FA3B-4307-92B3-59F56A2FE493}" type="doc">
      <dgm:prSet loTypeId="urn:microsoft.com/office/officeart/2005/8/layout/vList5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tr-TR"/>
        </a:p>
      </dgm:t>
    </dgm:pt>
    <dgm:pt modelId="{CC4CD63A-1BAE-408D-8C22-E4A4C1ED25E3}">
      <dgm:prSet phldrT="[Metin]" custT="1"/>
      <dgm:spPr/>
      <dgm:t>
        <a:bodyPr/>
        <a:lstStyle/>
        <a:p>
          <a:pPr algn="ctr"/>
          <a:r>
            <a:rPr lang="tr-TR" sz="2400" b="1" dirty="0" smtClean="0"/>
            <a:t>Puanlamayı yeniden yapabilir miyim?</a:t>
          </a:r>
          <a:endParaRPr lang="tr-TR" sz="2400" b="1" dirty="0"/>
        </a:p>
      </dgm:t>
    </dgm:pt>
    <dgm:pt modelId="{4992873F-0B3D-489B-9675-4569360A0861}" type="parTrans" cxnId="{892C1DFD-D652-49F4-B316-359DD578D484}">
      <dgm:prSet/>
      <dgm:spPr/>
      <dgm:t>
        <a:bodyPr/>
        <a:lstStyle/>
        <a:p>
          <a:endParaRPr lang="tr-TR"/>
        </a:p>
      </dgm:t>
    </dgm:pt>
    <dgm:pt modelId="{3274FD4C-F1A7-42AE-9564-A03F373B5DFB}" type="sibTrans" cxnId="{892C1DFD-D652-49F4-B316-359DD578D484}">
      <dgm:prSet/>
      <dgm:spPr/>
      <dgm:t>
        <a:bodyPr/>
        <a:lstStyle/>
        <a:p>
          <a:endParaRPr lang="tr-TR"/>
        </a:p>
      </dgm:t>
    </dgm:pt>
    <dgm:pt modelId="{7D998D23-4037-47E3-BF3A-4826452E137F}">
      <dgm:prSet phldrT="[Metin]"/>
      <dgm:spPr/>
      <dgm:t>
        <a:bodyPr/>
        <a:lstStyle/>
        <a:p>
          <a:pPr algn="just"/>
          <a:r>
            <a:rPr lang="tr-TR" dirty="0" smtClean="0"/>
            <a:t>Panel tarihinden 1 gün öncesine kadar puanlama yeniden yapılabilir.</a:t>
          </a:r>
          <a:endParaRPr lang="tr-TR" dirty="0"/>
        </a:p>
      </dgm:t>
    </dgm:pt>
    <dgm:pt modelId="{4076F0AD-EC3D-4866-9B9B-D80688EA59FF}" type="parTrans" cxnId="{12217D34-A248-467D-B302-2425EC6738F6}">
      <dgm:prSet/>
      <dgm:spPr/>
      <dgm:t>
        <a:bodyPr/>
        <a:lstStyle/>
        <a:p>
          <a:endParaRPr lang="tr-TR"/>
        </a:p>
      </dgm:t>
    </dgm:pt>
    <dgm:pt modelId="{6C5297F1-A814-4CB0-8533-54865808F899}" type="sibTrans" cxnId="{12217D34-A248-467D-B302-2425EC6738F6}">
      <dgm:prSet/>
      <dgm:spPr/>
      <dgm:t>
        <a:bodyPr/>
        <a:lstStyle/>
        <a:p>
          <a:endParaRPr lang="tr-TR"/>
        </a:p>
      </dgm:t>
    </dgm:pt>
    <dgm:pt modelId="{B3229EB8-FF72-4C49-B0E2-DE3110688FFA}">
      <dgm:prSet phldrT="[Metin]" custT="1"/>
      <dgm:spPr/>
      <dgm:t>
        <a:bodyPr/>
        <a:lstStyle/>
        <a:p>
          <a:pPr algn="ctr"/>
          <a:r>
            <a:rPr lang="tr-TR" sz="2400" b="1" dirty="0" smtClean="0"/>
            <a:t>20 projeyi mi puanlandırma yapacağım?</a:t>
          </a:r>
          <a:endParaRPr lang="tr-TR" sz="2400" b="1" dirty="0"/>
        </a:p>
      </dgm:t>
    </dgm:pt>
    <dgm:pt modelId="{A48D7EAA-E093-49D9-995D-D49D1F143362}" type="parTrans" cxnId="{725B728B-4068-48FA-B6F0-3407B11BCDC3}">
      <dgm:prSet/>
      <dgm:spPr/>
      <dgm:t>
        <a:bodyPr/>
        <a:lstStyle/>
        <a:p>
          <a:endParaRPr lang="tr-TR"/>
        </a:p>
      </dgm:t>
    </dgm:pt>
    <dgm:pt modelId="{06C235FC-E28F-4F8F-8272-37923A805A78}" type="sibTrans" cxnId="{725B728B-4068-48FA-B6F0-3407B11BCDC3}">
      <dgm:prSet/>
      <dgm:spPr/>
      <dgm:t>
        <a:bodyPr/>
        <a:lstStyle/>
        <a:p>
          <a:endParaRPr lang="tr-TR"/>
        </a:p>
      </dgm:t>
    </dgm:pt>
    <dgm:pt modelId="{31F463C9-68E2-4899-BB0E-4B3B67592F19}">
      <dgm:prSet phldrT="[Metin]"/>
      <dgm:spPr/>
      <dgm:t>
        <a:bodyPr/>
        <a:lstStyle/>
        <a:p>
          <a:pPr algn="just"/>
          <a:r>
            <a:rPr lang="tr-TR" dirty="0" smtClean="0"/>
            <a:t>Panelde her okulun Bilim Fuarı, 1 proje olarak yer almaktadır.</a:t>
          </a:r>
          <a:endParaRPr lang="tr-TR" dirty="0"/>
        </a:p>
      </dgm:t>
    </dgm:pt>
    <dgm:pt modelId="{DF15EA07-2186-45EF-AB61-E24C07AF370C}" type="parTrans" cxnId="{5005A0CF-9F5A-4867-AADD-D947570D1AC1}">
      <dgm:prSet/>
      <dgm:spPr/>
      <dgm:t>
        <a:bodyPr/>
        <a:lstStyle/>
        <a:p>
          <a:endParaRPr lang="tr-TR"/>
        </a:p>
      </dgm:t>
    </dgm:pt>
    <dgm:pt modelId="{8E8462C4-3502-4AD3-A204-9F2936B455EE}" type="sibTrans" cxnId="{5005A0CF-9F5A-4867-AADD-D947570D1AC1}">
      <dgm:prSet/>
      <dgm:spPr/>
      <dgm:t>
        <a:bodyPr/>
        <a:lstStyle/>
        <a:p>
          <a:endParaRPr lang="tr-TR"/>
        </a:p>
      </dgm:t>
    </dgm:pt>
    <dgm:pt modelId="{2315E853-5130-4A93-81DF-6544BE4C87FF}">
      <dgm:prSet phldrT="[Metin]"/>
      <dgm:spPr/>
      <dgm:t>
        <a:bodyPr/>
        <a:lstStyle/>
        <a:p>
          <a:pPr algn="just"/>
          <a:r>
            <a:rPr lang="tr-TR" dirty="0" smtClean="0"/>
            <a:t>Puanlandırma ayrı ayrı değildir.</a:t>
          </a:r>
          <a:endParaRPr lang="tr-TR" dirty="0"/>
        </a:p>
      </dgm:t>
    </dgm:pt>
    <dgm:pt modelId="{7BF8E5A2-9170-4174-ACE8-AF90A5661688}" type="parTrans" cxnId="{3031E363-88C3-4200-AC5F-3A8024A343DC}">
      <dgm:prSet/>
      <dgm:spPr/>
      <dgm:t>
        <a:bodyPr/>
        <a:lstStyle/>
        <a:p>
          <a:endParaRPr lang="tr-TR"/>
        </a:p>
      </dgm:t>
    </dgm:pt>
    <dgm:pt modelId="{5B0A483C-652A-426D-A180-C5415C992C95}" type="sibTrans" cxnId="{3031E363-88C3-4200-AC5F-3A8024A343DC}">
      <dgm:prSet/>
      <dgm:spPr/>
      <dgm:t>
        <a:bodyPr/>
        <a:lstStyle/>
        <a:p>
          <a:endParaRPr lang="tr-TR"/>
        </a:p>
      </dgm:t>
    </dgm:pt>
    <dgm:pt modelId="{B63390F0-6927-4FB2-8D61-ED5D797EA5B9}">
      <dgm:prSet phldrT="[Metin]" custT="1"/>
      <dgm:spPr/>
      <dgm:t>
        <a:bodyPr/>
        <a:lstStyle/>
        <a:p>
          <a:pPr algn="ctr"/>
          <a:r>
            <a:rPr lang="tr-TR" sz="2400" b="1" dirty="0" smtClean="0"/>
            <a:t>Ayrıntılı gerekçe yazılması zorunlu mudur?</a:t>
          </a:r>
          <a:endParaRPr lang="tr-TR" sz="2400" b="1" dirty="0"/>
        </a:p>
      </dgm:t>
    </dgm:pt>
    <dgm:pt modelId="{9BFEF187-0401-47B7-8A4A-162D6AB68F61}" type="parTrans" cxnId="{789225D0-AEB9-4D82-9198-BA63B9E6FF16}">
      <dgm:prSet/>
      <dgm:spPr/>
      <dgm:t>
        <a:bodyPr/>
        <a:lstStyle/>
        <a:p>
          <a:endParaRPr lang="tr-TR"/>
        </a:p>
      </dgm:t>
    </dgm:pt>
    <dgm:pt modelId="{F18AA2A6-E898-47EF-9814-EF7E176F603A}" type="sibTrans" cxnId="{789225D0-AEB9-4D82-9198-BA63B9E6FF16}">
      <dgm:prSet/>
      <dgm:spPr/>
      <dgm:t>
        <a:bodyPr/>
        <a:lstStyle/>
        <a:p>
          <a:endParaRPr lang="tr-TR"/>
        </a:p>
      </dgm:t>
    </dgm:pt>
    <dgm:pt modelId="{83C849B1-9306-4736-8B3C-E5B7085EE485}">
      <dgm:prSet phldrT="[Metin]"/>
      <dgm:spPr/>
      <dgm:t>
        <a:bodyPr/>
        <a:lstStyle/>
        <a:p>
          <a:pPr algn="just"/>
          <a:r>
            <a:rPr lang="tr-TR" dirty="0" smtClean="0"/>
            <a:t>Puan aralığı 3 ile 0 arasında olan projeler için detaylı gerekçe yazılması gerekmektedir.</a:t>
          </a:r>
          <a:endParaRPr lang="tr-TR" dirty="0"/>
        </a:p>
      </dgm:t>
    </dgm:pt>
    <dgm:pt modelId="{F5E6FA2F-4734-4E23-86B6-57844FB3B434}" type="parTrans" cxnId="{E163D8DF-37DD-41DD-A025-87FA4E3968A3}">
      <dgm:prSet/>
      <dgm:spPr/>
      <dgm:t>
        <a:bodyPr/>
        <a:lstStyle/>
        <a:p>
          <a:endParaRPr lang="tr-TR"/>
        </a:p>
      </dgm:t>
    </dgm:pt>
    <dgm:pt modelId="{0CB20693-3A35-4C76-B80A-E150495E00D4}" type="sibTrans" cxnId="{E163D8DF-37DD-41DD-A025-87FA4E3968A3}">
      <dgm:prSet/>
      <dgm:spPr/>
      <dgm:t>
        <a:bodyPr/>
        <a:lstStyle/>
        <a:p>
          <a:endParaRPr lang="tr-TR"/>
        </a:p>
      </dgm:t>
    </dgm:pt>
    <dgm:pt modelId="{67AFE062-2FA1-4A10-986F-0B45CC6E2D87}" type="pres">
      <dgm:prSet presAssocID="{7620A51A-FA3B-4307-92B3-59F56A2FE4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BBC18BD-52C4-4170-81F5-37ED732F8E50}" type="pres">
      <dgm:prSet presAssocID="{CC4CD63A-1BAE-408D-8C22-E4A4C1ED25E3}" presName="linNode" presStyleCnt="0"/>
      <dgm:spPr/>
    </dgm:pt>
    <dgm:pt modelId="{E632762A-F081-4D20-BD7A-82F70FA6304D}" type="pres">
      <dgm:prSet presAssocID="{CC4CD63A-1BAE-408D-8C22-E4A4C1ED25E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4CCD12-253D-4A31-8E20-5670ED3F6B84}" type="pres">
      <dgm:prSet presAssocID="{CC4CD63A-1BAE-408D-8C22-E4A4C1ED25E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215355-D131-47B2-9FA7-6BB5779357E0}" type="pres">
      <dgm:prSet presAssocID="{3274FD4C-F1A7-42AE-9564-A03F373B5DFB}" presName="sp" presStyleCnt="0"/>
      <dgm:spPr/>
    </dgm:pt>
    <dgm:pt modelId="{3EF49A11-30AB-442A-B449-A7623394BF2A}" type="pres">
      <dgm:prSet presAssocID="{B3229EB8-FF72-4C49-B0E2-DE3110688FFA}" presName="linNode" presStyleCnt="0"/>
      <dgm:spPr/>
    </dgm:pt>
    <dgm:pt modelId="{A9098A0E-C9E2-40F4-91F6-43C1123270D9}" type="pres">
      <dgm:prSet presAssocID="{B3229EB8-FF72-4C49-B0E2-DE3110688FF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CB5D8E-4D79-4336-BB7D-7062CA576942}" type="pres">
      <dgm:prSet presAssocID="{B3229EB8-FF72-4C49-B0E2-DE3110688FF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715A74-AE96-4E18-B4D6-46A5CBE21FD8}" type="pres">
      <dgm:prSet presAssocID="{06C235FC-E28F-4F8F-8272-37923A805A78}" presName="sp" presStyleCnt="0"/>
      <dgm:spPr/>
    </dgm:pt>
    <dgm:pt modelId="{E69BC355-03FA-483B-B9BE-D353D7CF5050}" type="pres">
      <dgm:prSet presAssocID="{B63390F0-6927-4FB2-8D61-ED5D797EA5B9}" presName="linNode" presStyleCnt="0"/>
      <dgm:spPr/>
    </dgm:pt>
    <dgm:pt modelId="{9450F06F-58E5-4881-8DCB-F6B38500FCAC}" type="pres">
      <dgm:prSet presAssocID="{B63390F0-6927-4FB2-8D61-ED5D797EA5B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1CB996-E416-424B-8395-A9201A1E4E8A}" type="pres">
      <dgm:prSet presAssocID="{B63390F0-6927-4FB2-8D61-ED5D797EA5B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2BD966F-A3BB-44F0-8E87-2E42C42AFFFD}" type="presOf" srcId="{B63390F0-6927-4FB2-8D61-ED5D797EA5B9}" destId="{9450F06F-58E5-4881-8DCB-F6B38500FCAC}" srcOrd="0" destOrd="0" presId="urn:microsoft.com/office/officeart/2005/8/layout/vList5"/>
    <dgm:cxn modelId="{3031E363-88C3-4200-AC5F-3A8024A343DC}" srcId="{B3229EB8-FF72-4C49-B0E2-DE3110688FFA}" destId="{2315E853-5130-4A93-81DF-6544BE4C87FF}" srcOrd="1" destOrd="0" parTransId="{7BF8E5A2-9170-4174-ACE8-AF90A5661688}" sibTransId="{5B0A483C-652A-426D-A180-C5415C992C95}"/>
    <dgm:cxn modelId="{789225D0-AEB9-4D82-9198-BA63B9E6FF16}" srcId="{7620A51A-FA3B-4307-92B3-59F56A2FE493}" destId="{B63390F0-6927-4FB2-8D61-ED5D797EA5B9}" srcOrd="2" destOrd="0" parTransId="{9BFEF187-0401-47B7-8A4A-162D6AB68F61}" sibTransId="{F18AA2A6-E898-47EF-9814-EF7E176F603A}"/>
    <dgm:cxn modelId="{892C1DFD-D652-49F4-B316-359DD578D484}" srcId="{7620A51A-FA3B-4307-92B3-59F56A2FE493}" destId="{CC4CD63A-1BAE-408D-8C22-E4A4C1ED25E3}" srcOrd="0" destOrd="0" parTransId="{4992873F-0B3D-489B-9675-4569360A0861}" sibTransId="{3274FD4C-F1A7-42AE-9564-A03F373B5DFB}"/>
    <dgm:cxn modelId="{9E0540EE-B72C-41F3-B67A-64F6030516B5}" type="presOf" srcId="{B3229EB8-FF72-4C49-B0E2-DE3110688FFA}" destId="{A9098A0E-C9E2-40F4-91F6-43C1123270D9}" srcOrd="0" destOrd="0" presId="urn:microsoft.com/office/officeart/2005/8/layout/vList5"/>
    <dgm:cxn modelId="{12217D34-A248-467D-B302-2425EC6738F6}" srcId="{CC4CD63A-1BAE-408D-8C22-E4A4C1ED25E3}" destId="{7D998D23-4037-47E3-BF3A-4826452E137F}" srcOrd="0" destOrd="0" parTransId="{4076F0AD-EC3D-4866-9B9B-D80688EA59FF}" sibTransId="{6C5297F1-A814-4CB0-8533-54865808F899}"/>
    <dgm:cxn modelId="{8294797E-893A-421E-8505-1CA71C88DE0A}" type="presOf" srcId="{7620A51A-FA3B-4307-92B3-59F56A2FE493}" destId="{67AFE062-2FA1-4A10-986F-0B45CC6E2D87}" srcOrd="0" destOrd="0" presId="urn:microsoft.com/office/officeart/2005/8/layout/vList5"/>
    <dgm:cxn modelId="{E163D8DF-37DD-41DD-A025-87FA4E3968A3}" srcId="{B63390F0-6927-4FB2-8D61-ED5D797EA5B9}" destId="{83C849B1-9306-4736-8B3C-E5B7085EE485}" srcOrd="0" destOrd="0" parTransId="{F5E6FA2F-4734-4E23-86B6-57844FB3B434}" sibTransId="{0CB20693-3A35-4C76-B80A-E150495E00D4}"/>
    <dgm:cxn modelId="{B23DAB3C-6C86-49D9-BA65-1398134C6FCF}" type="presOf" srcId="{7D998D23-4037-47E3-BF3A-4826452E137F}" destId="{0C4CCD12-253D-4A31-8E20-5670ED3F6B84}" srcOrd="0" destOrd="0" presId="urn:microsoft.com/office/officeart/2005/8/layout/vList5"/>
    <dgm:cxn modelId="{C4B09AFB-ABFC-401E-81A9-8251298A1497}" type="presOf" srcId="{31F463C9-68E2-4899-BB0E-4B3B67592F19}" destId="{51CB5D8E-4D79-4336-BB7D-7062CA576942}" srcOrd="0" destOrd="0" presId="urn:microsoft.com/office/officeart/2005/8/layout/vList5"/>
    <dgm:cxn modelId="{8E9FDCE5-01F0-4DF0-99D6-4EDAF2A3AF22}" type="presOf" srcId="{83C849B1-9306-4736-8B3C-E5B7085EE485}" destId="{C11CB996-E416-424B-8395-A9201A1E4E8A}" srcOrd="0" destOrd="0" presId="urn:microsoft.com/office/officeart/2005/8/layout/vList5"/>
    <dgm:cxn modelId="{CA7D0E61-7D9E-4C2E-9288-056FA60B8F50}" type="presOf" srcId="{CC4CD63A-1BAE-408D-8C22-E4A4C1ED25E3}" destId="{E632762A-F081-4D20-BD7A-82F70FA6304D}" srcOrd="0" destOrd="0" presId="urn:microsoft.com/office/officeart/2005/8/layout/vList5"/>
    <dgm:cxn modelId="{5005A0CF-9F5A-4867-AADD-D947570D1AC1}" srcId="{B3229EB8-FF72-4C49-B0E2-DE3110688FFA}" destId="{31F463C9-68E2-4899-BB0E-4B3B67592F19}" srcOrd="0" destOrd="0" parTransId="{DF15EA07-2186-45EF-AB61-E24C07AF370C}" sibTransId="{8E8462C4-3502-4AD3-A204-9F2936B455EE}"/>
    <dgm:cxn modelId="{725B728B-4068-48FA-B6F0-3407B11BCDC3}" srcId="{7620A51A-FA3B-4307-92B3-59F56A2FE493}" destId="{B3229EB8-FF72-4C49-B0E2-DE3110688FFA}" srcOrd="1" destOrd="0" parTransId="{A48D7EAA-E093-49D9-995D-D49D1F143362}" sibTransId="{06C235FC-E28F-4F8F-8272-37923A805A78}"/>
    <dgm:cxn modelId="{A2E8EE99-A76C-4D67-AC25-4EB8B3C9D94F}" type="presOf" srcId="{2315E853-5130-4A93-81DF-6544BE4C87FF}" destId="{51CB5D8E-4D79-4336-BB7D-7062CA576942}" srcOrd="0" destOrd="1" presId="urn:microsoft.com/office/officeart/2005/8/layout/vList5"/>
    <dgm:cxn modelId="{6BA8527A-0D3D-4397-9358-169D798ADAA7}" type="presParOf" srcId="{67AFE062-2FA1-4A10-986F-0B45CC6E2D87}" destId="{6BBC18BD-52C4-4170-81F5-37ED732F8E50}" srcOrd="0" destOrd="0" presId="urn:microsoft.com/office/officeart/2005/8/layout/vList5"/>
    <dgm:cxn modelId="{B95F2ACA-77B8-405D-9ED4-EB768BCF00F3}" type="presParOf" srcId="{6BBC18BD-52C4-4170-81F5-37ED732F8E50}" destId="{E632762A-F081-4D20-BD7A-82F70FA6304D}" srcOrd="0" destOrd="0" presId="urn:microsoft.com/office/officeart/2005/8/layout/vList5"/>
    <dgm:cxn modelId="{978D02A5-D691-455C-BEA5-D87DB2C622BC}" type="presParOf" srcId="{6BBC18BD-52C4-4170-81F5-37ED732F8E50}" destId="{0C4CCD12-253D-4A31-8E20-5670ED3F6B84}" srcOrd="1" destOrd="0" presId="urn:microsoft.com/office/officeart/2005/8/layout/vList5"/>
    <dgm:cxn modelId="{D80AED00-5DD9-4FBE-A424-2F6536A6179B}" type="presParOf" srcId="{67AFE062-2FA1-4A10-986F-0B45CC6E2D87}" destId="{22215355-D131-47B2-9FA7-6BB5779357E0}" srcOrd="1" destOrd="0" presId="urn:microsoft.com/office/officeart/2005/8/layout/vList5"/>
    <dgm:cxn modelId="{E4C274EC-D62F-45DE-A2F9-A8957BF082A7}" type="presParOf" srcId="{67AFE062-2FA1-4A10-986F-0B45CC6E2D87}" destId="{3EF49A11-30AB-442A-B449-A7623394BF2A}" srcOrd="2" destOrd="0" presId="urn:microsoft.com/office/officeart/2005/8/layout/vList5"/>
    <dgm:cxn modelId="{F96EFA9E-D598-4C3B-9031-5253B32A0231}" type="presParOf" srcId="{3EF49A11-30AB-442A-B449-A7623394BF2A}" destId="{A9098A0E-C9E2-40F4-91F6-43C1123270D9}" srcOrd="0" destOrd="0" presId="urn:microsoft.com/office/officeart/2005/8/layout/vList5"/>
    <dgm:cxn modelId="{52DA68D3-EE76-48FB-8D76-E3B10116C754}" type="presParOf" srcId="{3EF49A11-30AB-442A-B449-A7623394BF2A}" destId="{51CB5D8E-4D79-4336-BB7D-7062CA576942}" srcOrd="1" destOrd="0" presId="urn:microsoft.com/office/officeart/2005/8/layout/vList5"/>
    <dgm:cxn modelId="{4CE2BD97-DF2D-4A91-812A-A8A4204E15F9}" type="presParOf" srcId="{67AFE062-2FA1-4A10-986F-0B45CC6E2D87}" destId="{3C715A74-AE96-4E18-B4D6-46A5CBE21FD8}" srcOrd="3" destOrd="0" presId="urn:microsoft.com/office/officeart/2005/8/layout/vList5"/>
    <dgm:cxn modelId="{81EBB8AD-0A6B-4618-B954-DC156851F2D4}" type="presParOf" srcId="{67AFE062-2FA1-4A10-986F-0B45CC6E2D87}" destId="{E69BC355-03FA-483B-B9BE-D353D7CF5050}" srcOrd="4" destOrd="0" presId="urn:microsoft.com/office/officeart/2005/8/layout/vList5"/>
    <dgm:cxn modelId="{96183D77-D0A7-4A3C-8181-C1441A8F5DDD}" type="presParOf" srcId="{E69BC355-03FA-483B-B9BE-D353D7CF5050}" destId="{9450F06F-58E5-4881-8DCB-F6B38500FCAC}" srcOrd="0" destOrd="0" presId="urn:microsoft.com/office/officeart/2005/8/layout/vList5"/>
    <dgm:cxn modelId="{6848B664-EA90-4161-AEB2-0461216AE465}" type="presParOf" srcId="{E69BC355-03FA-483B-B9BE-D353D7CF5050}" destId="{C11CB996-E416-424B-8395-A9201A1E4E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20A51A-FA3B-4307-92B3-59F56A2FE493}" type="doc">
      <dgm:prSet loTypeId="urn:microsoft.com/office/officeart/2005/8/layout/vList5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tr-TR"/>
        </a:p>
      </dgm:t>
    </dgm:pt>
    <dgm:pt modelId="{CC4CD63A-1BAE-408D-8C22-E4A4C1ED25E3}">
      <dgm:prSet phldrT="[Metin]" custT="1"/>
      <dgm:spPr/>
      <dgm:t>
        <a:bodyPr/>
        <a:lstStyle/>
        <a:p>
          <a:pPr algn="ctr"/>
          <a:r>
            <a:rPr lang="tr-TR" sz="2400" b="1" smtClean="0"/>
            <a:t>Puanlamayı yeniden yapabilir miyim?</a:t>
          </a:r>
          <a:endParaRPr lang="tr-TR" sz="2400" b="1" dirty="0"/>
        </a:p>
      </dgm:t>
    </dgm:pt>
    <dgm:pt modelId="{4992873F-0B3D-489B-9675-4569360A0861}" type="parTrans" cxnId="{892C1DFD-D652-49F4-B316-359DD578D484}">
      <dgm:prSet/>
      <dgm:spPr/>
      <dgm:t>
        <a:bodyPr/>
        <a:lstStyle/>
        <a:p>
          <a:endParaRPr lang="tr-TR"/>
        </a:p>
      </dgm:t>
    </dgm:pt>
    <dgm:pt modelId="{3274FD4C-F1A7-42AE-9564-A03F373B5DFB}" type="sibTrans" cxnId="{892C1DFD-D652-49F4-B316-359DD578D484}">
      <dgm:prSet/>
      <dgm:spPr/>
      <dgm:t>
        <a:bodyPr/>
        <a:lstStyle/>
        <a:p>
          <a:endParaRPr lang="tr-TR"/>
        </a:p>
      </dgm:t>
    </dgm:pt>
    <dgm:pt modelId="{7D998D23-4037-47E3-BF3A-4826452E137F}">
      <dgm:prSet phldrT="[Metin]" custT="1"/>
      <dgm:spPr/>
      <dgm:t>
        <a:bodyPr/>
        <a:lstStyle/>
        <a:p>
          <a:pPr algn="just"/>
          <a:r>
            <a:rPr lang="tr-TR" sz="2400" dirty="0" smtClean="0"/>
            <a:t>2017-2018</a:t>
          </a:r>
          <a:r>
            <a:rPr lang="tr-TR" sz="2400" baseline="0" dirty="0" smtClean="0"/>
            <a:t> döneminde başvuru tarihinden sonra projelerde revize talep edilmeyecek ve revize kabul edilmeyecektir</a:t>
          </a:r>
          <a:r>
            <a:rPr lang="tr-TR" sz="2700" baseline="0" dirty="0" smtClean="0"/>
            <a:t>.</a:t>
          </a:r>
          <a:endParaRPr lang="tr-TR" sz="2700" dirty="0"/>
        </a:p>
      </dgm:t>
    </dgm:pt>
    <dgm:pt modelId="{4076F0AD-EC3D-4866-9B9B-D80688EA59FF}" type="parTrans" cxnId="{12217D34-A248-467D-B302-2425EC6738F6}">
      <dgm:prSet/>
      <dgm:spPr/>
      <dgm:t>
        <a:bodyPr/>
        <a:lstStyle/>
        <a:p>
          <a:endParaRPr lang="tr-TR"/>
        </a:p>
      </dgm:t>
    </dgm:pt>
    <dgm:pt modelId="{6C5297F1-A814-4CB0-8533-54865808F899}" type="sibTrans" cxnId="{12217D34-A248-467D-B302-2425EC6738F6}">
      <dgm:prSet/>
      <dgm:spPr/>
      <dgm:t>
        <a:bodyPr/>
        <a:lstStyle/>
        <a:p>
          <a:endParaRPr lang="tr-TR"/>
        </a:p>
      </dgm:t>
    </dgm:pt>
    <dgm:pt modelId="{B63390F0-6927-4FB2-8D61-ED5D797EA5B9}">
      <dgm:prSet phldrT="[Metin]" custT="1"/>
      <dgm:spPr/>
      <dgm:t>
        <a:bodyPr/>
        <a:lstStyle/>
        <a:p>
          <a:pPr algn="ctr"/>
          <a:r>
            <a:rPr lang="tr-TR" sz="2400" b="1" dirty="0" smtClean="0"/>
            <a:t>Ayrıntılı gerekçe yazılması zorunlu mudur?</a:t>
          </a:r>
          <a:endParaRPr lang="tr-TR" sz="2400" b="1" dirty="0"/>
        </a:p>
      </dgm:t>
    </dgm:pt>
    <dgm:pt modelId="{9BFEF187-0401-47B7-8A4A-162D6AB68F61}" type="parTrans" cxnId="{789225D0-AEB9-4D82-9198-BA63B9E6FF16}">
      <dgm:prSet/>
      <dgm:spPr/>
      <dgm:t>
        <a:bodyPr/>
        <a:lstStyle/>
        <a:p>
          <a:endParaRPr lang="tr-TR"/>
        </a:p>
      </dgm:t>
    </dgm:pt>
    <dgm:pt modelId="{F18AA2A6-E898-47EF-9814-EF7E176F603A}" type="sibTrans" cxnId="{789225D0-AEB9-4D82-9198-BA63B9E6FF16}">
      <dgm:prSet/>
      <dgm:spPr/>
      <dgm:t>
        <a:bodyPr/>
        <a:lstStyle/>
        <a:p>
          <a:endParaRPr lang="tr-TR"/>
        </a:p>
      </dgm:t>
    </dgm:pt>
    <dgm:pt modelId="{83C849B1-9306-4736-8B3C-E5B7085EE485}">
      <dgm:prSet phldrT="[Metin]" custT="1"/>
      <dgm:spPr/>
      <dgm:t>
        <a:bodyPr/>
        <a:lstStyle/>
        <a:p>
          <a:pPr algn="just"/>
          <a:r>
            <a:rPr lang="tr-TR" sz="2400" dirty="0" smtClean="0"/>
            <a:t>Puan aralığı 3 ile 0 arasında olan projeler için detaylı gerekçe yazılması gerekmektedir.</a:t>
          </a:r>
          <a:endParaRPr lang="tr-TR" sz="2400" dirty="0"/>
        </a:p>
      </dgm:t>
    </dgm:pt>
    <dgm:pt modelId="{F5E6FA2F-4734-4E23-86B6-57844FB3B434}" type="parTrans" cxnId="{E163D8DF-37DD-41DD-A025-87FA4E3968A3}">
      <dgm:prSet/>
      <dgm:spPr/>
      <dgm:t>
        <a:bodyPr/>
        <a:lstStyle/>
        <a:p>
          <a:endParaRPr lang="tr-TR"/>
        </a:p>
      </dgm:t>
    </dgm:pt>
    <dgm:pt modelId="{0CB20693-3A35-4C76-B80A-E150495E00D4}" type="sibTrans" cxnId="{E163D8DF-37DD-41DD-A025-87FA4E3968A3}">
      <dgm:prSet/>
      <dgm:spPr/>
      <dgm:t>
        <a:bodyPr/>
        <a:lstStyle/>
        <a:p>
          <a:endParaRPr lang="tr-TR"/>
        </a:p>
      </dgm:t>
    </dgm:pt>
    <dgm:pt modelId="{67AFE062-2FA1-4A10-986F-0B45CC6E2D87}" type="pres">
      <dgm:prSet presAssocID="{7620A51A-FA3B-4307-92B3-59F56A2FE4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BBC18BD-52C4-4170-81F5-37ED732F8E50}" type="pres">
      <dgm:prSet presAssocID="{CC4CD63A-1BAE-408D-8C22-E4A4C1ED25E3}" presName="linNode" presStyleCnt="0"/>
      <dgm:spPr/>
    </dgm:pt>
    <dgm:pt modelId="{E632762A-F081-4D20-BD7A-82F70FA6304D}" type="pres">
      <dgm:prSet presAssocID="{CC4CD63A-1BAE-408D-8C22-E4A4C1ED25E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4CCD12-253D-4A31-8E20-5670ED3F6B84}" type="pres">
      <dgm:prSet presAssocID="{CC4CD63A-1BAE-408D-8C22-E4A4C1ED25E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215355-D131-47B2-9FA7-6BB5779357E0}" type="pres">
      <dgm:prSet presAssocID="{3274FD4C-F1A7-42AE-9564-A03F373B5DFB}" presName="sp" presStyleCnt="0"/>
      <dgm:spPr/>
    </dgm:pt>
    <dgm:pt modelId="{E69BC355-03FA-483B-B9BE-D353D7CF5050}" type="pres">
      <dgm:prSet presAssocID="{B63390F0-6927-4FB2-8D61-ED5D797EA5B9}" presName="linNode" presStyleCnt="0"/>
      <dgm:spPr/>
    </dgm:pt>
    <dgm:pt modelId="{9450F06F-58E5-4881-8DCB-F6B38500FCAC}" type="pres">
      <dgm:prSet presAssocID="{B63390F0-6927-4FB2-8D61-ED5D797EA5B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1CB996-E416-424B-8395-A9201A1E4E8A}" type="pres">
      <dgm:prSet presAssocID="{B63390F0-6927-4FB2-8D61-ED5D797EA5B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6CE4960-A2D8-4938-AD5A-F04F18DE520F}" type="presOf" srcId="{7620A51A-FA3B-4307-92B3-59F56A2FE493}" destId="{67AFE062-2FA1-4A10-986F-0B45CC6E2D87}" srcOrd="0" destOrd="0" presId="urn:microsoft.com/office/officeart/2005/8/layout/vList5"/>
    <dgm:cxn modelId="{0DA46D2B-8F4E-47EF-9257-50F5DEAE5D29}" type="presOf" srcId="{7D998D23-4037-47E3-BF3A-4826452E137F}" destId="{0C4CCD12-253D-4A31-8E20-5670ED3F6B84}" srcOrd="0" destOrd="0" presId="urn:microsoft.com/office/officeart/2005/8/layout/vList5"/>
    <dgm:cxn modelId="{B58B3512-7CB7-4D79-B970-8678651D833C}" type="presOf" srcId="{B63390F0-6927-4FB2-8D61-ED5D797EA5B9}" destId="{9450F06F-58E5-4881-8DCB-F6B38500FCAC}" srcOrd="0" destOrd="0" presId="urn:microsoft.com/office/officeart/2005/8/layout/vList5"/>
    <dgm:cxn modelId="{12217D34-A248-467D-B302-2425EC6738F6}" srcId="{CC4CD63A-1BAE-408D-8C22-E4A4C1ED25E3}" destId="{7D998D23-4037-47E3-BF3A-4826452E137F}" srcOrd="0" destOrd="0" parTransId="{4076F0AD-EC3D-4866-9B9B-D80688EA59FF}" sibTransId="{6C5297F1-A814-4CB0-8533-54865808F899}"/>
    <dgm:cxn modelId="{CB98F6CC-3605-419C-B51F-E77846D6B616}" type="presOf" srcId="{CC4CD63A-1BAE-408D-8C22-E4A4C1ED25E3}" destId="{E632762A-F081-4D20-BD7A-82F70FA6304D}" srcOrd="0" destOrd="0" presId="urn:microsoft.com/office/officeart/2005/8/layout/vList5"/>
    <dgm:cxn modelId="{E163D8DF-37DD-41DD-A025-87FA4E3968A3}" srcId="{B63390F0-6927-4FB2-8D61-ED5D797EA5B9}" destId="{83C849B1-9306-4736-8B3C-E5B7085EE485}" srcOrd="0" destOrd="0" parTransId="{F5E6FA2F-4734-4E23-86B6-57844FB3B434}" sibTransId="{0CB20693-3A35-4C76-B80A-E150495E00D4}"/>
    <dgm:cxn modelId="{204025C0-AF7A-4521-A1A6-EE960CFED8BA}" type="presOf" srcId="{83C849B1-9306-4736-8B3C-E5B7085EE485}" destId="{C11CB996-E416-424B-8395-A9201A1E4E8A}" srcOrd="0" destOrd="0" presId="urn:microsoft.com/office/officeart/2005/8/layout/vList5"/>
    <dgm:cxn modelId="{892C1DFD-D652-49F4-B316-359DD578D484}" srcId="{7620A51A-FA3B-4307-92B3-59F56A2FE493}" destId="{CC4CD63A-1BAE-408D-8C22-E4A4C1ED25E3}" srcOrd="0" destOrd="0" parTransId="{4992873F-0B3D-489B-9675-4569360A0861}" sibTransId="{3274FD4C-F1A7-42AE-9564-A03F373B5DFB}"/>
    <dgm:cxn modelId="{789225D0-AEB9-4D82-9198-BA63B9E6FF16}" srcId="{7620A51A-FA3B-4307-92B3-59F56A2FE493}" destId="{B63390F0-6927-4FB2-8D61-ED5D797EA5B9}" srcOrd="1" destOrd="0" parTransId="{9BFEF187-0401-47B7-8A4A-162D6AB68F61}" sibTransId="{F18AA2A6-E898-47EF-9814-EF7E176F603A}"/>
    <dgm:cxn modelId="{CC9BDE08-2CE4-4A9C-A934-7132E3F1BF37}" type="presParOf" srcId="{67AFE062-2FA1-4A10-986F-0B45CC6E2D87}" destId="{6BBC18BD-52C4-4170-81F5-37ED732F8E50}" srcOrd="0" destOrd="0" presId="urn:microsoft.com/office/officeart/2005/8/layout/vList5"/>
    <dgm:cxn modelId="{287B4FE7-5F61-4E40-A109-AD2B8B68069E}" type="presParOf" srcId="{6BBC18BD-52C4-4170-81F5-37ED732F8E50}" destId="{E632762A-F081-4D20-BD7A-82F70FA6304D}" srcOrd="0" destOrd="0" presId="urn:microsoft.com/office/officeart/2005/8/layout/vList5"/>
    <dgm:cxn modelId="{4FCE0FA5-E028-499B-8560-1EF8E1B67DE9}" type="presParOf" srcId="{6BBC18BD-52C4-4170-81F5-37ED732F8E50}" destId="{0C4CCD12-253D-4A31-8E20-5670ED3F6B84}" srcOrd="1" destOrd="0" presId="urn:microsoft.com/office/officeart/2005/8/layout/vList5"/>
    <dgm:cxn modelId="{AD38F911-4DB9-4C3D-8356-F5407DD78A82}" type="presParOf" srcId="{67AFE062-2FA1-4A10-986F-0B45CC6E2D87}" destId="{22215355-D131-47B2-9FA7-6BB5779357E0}" srcOrd="1" destOrd="0" presId="urn:microsoft.com/office/officeart/2005/8/layout/vList5"/>
    <dgm:cxn modelId="{5C19F398-DEEE-440A-A894-352B23BE2090}" type="presParOf" srcId="{67AFE062-2FA1-4A10-986F-0B45CC6E2D87}" destId="{E69BC355-03FA-483B-B9BE-D353D7CF5050}" srcOrd="2" destOrd="0" presId="urn:microsoft.com/office/officeart/2005/8/layout/vList5"/>
    <dgm:cxn modelId="{B61C450D-258C-4393-8E09-595D0BD9600E}" type="presParOf" srcId="{E69BC355-03FA-483B-B9BE-D353D7CF5050}" destId="{9450F06F-58E5-4881-8DCB-F6B38500FCAC}" srcOrd="0" destOrd="0" presId="urn:microsoft.com/office/officeart/2005/8/layout/vList5"/>
    <dgm:cxn modelId="{C30AF2A7-2645-4EB2-8E6C-1A6BED070BEF}" type="presParOf" srcId="{E69BC355-03FA-483B-B9BE-D353D7CF5050}" destId="{C11CB996-E416-424B-8395-A9201A1E4E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20A51A-FA3B-4307-92B3-59F56A2FE493}" type="doc">
      <dgm:prSet loTypeId="urn:microsoft.com/office/officeart/2005/8/layout/vList5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tr-TR"/>
        </a:p>
      </dgm:t>
    </dgm:pt>
    <dgm:pt modelId="{CC4CD63A-1BAE-408D-8C22-E4A4C1ED25E3}">
      <dgm:prSet phldrT="[Metin]" custT="1"/>
      <dgm:spPr/>
      <dgm:t>
        <a:bodyPr/>
        <a:lstStyle/>
        <a:p>
          <a:pPr algn="ctr"/>
          <a:r>
            <a:rPr lang="tr-TR" sz="2400" b="1" dirty="0" smtClean="0"/>
            <a:t>Panel Değerlendirmesi sonrasında, projelerden revize talep edilecek mi?</a:t>
          </a:r>
          <a:endParaRPr lang="tr-TR" sz="2400" b="1" dirty="0"/>
        </a:p>
      </dgm:t>
    </dgm:pt>
    <dgm:pt modelId="{4992873F-0B3D-489B-9675-4569360A0861}" type="parTrans" cxnId="{892C1DFD-D652-49F4-B316-359DD578D484}">
      <dgm:prSet/>
      <dgm:spPr/>
      <dgm:t>
        <a:bodyPr/>
        <a:lstStyle/>
        <a:p>
          <a:endParaRPr lang="tr-TR"/>
        </a:p>
      </dgm:t>
    </dgm:pt>
    <dgm:pt modelId="{3274FD4C-F1A7-42AE-9564-A03F373B5DFB}" type="sibTrans" cxnId="{892C1DFD-D652-49F4-B316-359DD578D484}">
      <dgm:prSet/>
      <dgm:spPr/>
      <dgm:t>
        <a:bodyPr/>
        <a:lstStyle/>
        <a:p>
          <a:endParaRPr lang="tr-TR"/>
        </a:p>
      </dgm:t>
    </dgm:pt>
    <dgm:pt modelId="{7D998D23-4037-47E3-BF3A-4826452E137F}">
      <dgm:prSet phldrT="[Metin]"/>
      <dgm:spPr/>
      <dgm:t>
        <a:bodyPr/>
        <a:lstStyle/>
        <a:p>
          <a:pPr algn="just"/>
          <a:r>
            <a:rPr lang="tr-TR" dirty="0" smtClean="0"/>
            <a:t>2017-2018</a:t>
          </a:r>
          <a:r>
            <a:rPr lang="tr-TR" baseline="0" dirty="0" smtClean="0"/>
            <a:t> döneminde başvuru tarihinden sonra projelerde revize talep edilmeyecek ve revize kabul edilmeyecektir.</a:t>
          </a:r>
          <a:endParaRPr lang="tr-TR" dirty="0"/>
        </a:p>
      </dgm:t>
    </dgm:pt>
    <dgm:pt modelId="{4076F0AD-EC3D-4866-9B9B-D80688EA59FF}" type="parTrans" cxnId="{12217D34-A248-467D-B302-2425EC6738F6}">
      <dgm:prSet/>
      <dgm:spPr/>
      <dgm:t>
        <a:bodyPr/>
        <a:lstStyle/>
        <a:p>
          <a:endParaRPr lang="tr-TR"/>
        </a:p>
      </dgm:t>
    </dgm:pt>
    <dgm:pt modelId="{6C5297F1-A814-4CB0-8533-54865808F899}" type="sibTrans" cxnId="{12217D34-A248-467D-B302-2425EC6738F6}">
      <dgm:prSet/>
      <dgm:spPr/>
      <dgm:t>
        <a:bodyPr/>
        <a:lstStyle/>
        <a:p>
          <a:endParaRPr lang="tr-TR"/>
        </a:p>
      </dgm:t>
    </dgm:pt>
    <dgm:pt modelId="{B3229EB8-FF72-4C49-B0E2-DE3110688FFA}">
      <dgm:prSet phldrT="[Metin]" custT="1"/>
      <dgm:spPr/>
      <dgm:t>
        <a:bodyPr/>
        <a:lstStyle/>
        <a:p>
          <a:r>
            <a:rPr lang="tr-TR" sz="2400" b="1" dirty="0" smtClean="0"/>
            <a:t>Panel</a:t>
          </a:r>
          <a:r>
            <a:rPr lang="tr-TR" sz="2400" b="1" baseline="0" dirty="0" smtClean="0"/>
            <a:t> Değerlendirme Raporu her okula gönderilecek mi?</a:t>
          </a:r>
          <a:endParaRPr lang="tr-TR" sz="2400" b="1" dirty="0"/>
        </a:p>
      </dgm:t>
    </dgm:pt>
    <dgm:pt modelId="{A48D7EAA-E093-49D9-995D-D49D1F143362}" type="parTrans" cxnId="{725B728B-4068-48FA-B6F0-3407B11BCDC3}">
      <dgm:prSet/>
      <dgm:spPr/>
      <dgm:t>
        <a:bodyPr/>
        <a:lstStyle/>
        <a:p>
          <a:endParaRPr lang="tr-TR"/>
        </a:p>
      </dgm:t>
    </dgm:pt>
    <dgm:pt modelId="{06C235FC-E28F-4F8F-8272-37923A805A78}" type="sibTrans" cxnId="{725B728B-4068-48FA-B6F0-3407B11BCDC3}">
      <dgm:prSet/>
      <dgm:spPr/>
      <dgm:t>
        <a:bodyPr/>
        <a:lstStyle/>
        <a:p>
          <a:endParaRPr lang="tr-TR"/>
        </a:p>
      </dgm:t>
    </dgm:pt>
    <dgm:pt modelId="{31F463C9-68E2-4899-BB0E-4B3B67592F19}">
      <dgm:prSet phldrT="[Metin]"/>
      <dgm:spPr/>
      <dgm:t>
        <a:bodyPr/>
        <a:lstStyle/>
        <a:p>
          <a:pPr algn="just"/>
          <a:r>
            <a:rPr lang="tr-TR" dirty="0" smtClean="0"/>
            <a:t>Panel Değerlendirme Raporu, yalnızca ret alan (desteklenmeyen) projelerin yürütücülerine ve okullarına e-posta ile gönderilecektir.</a:t>
          </a:r>
          <a:endParaRPr lang="tr-TR" dirty="0"/>
        </a:p>
      </dgm:t>
    </dgm:pt>
    <dgm:pt modelId="{DF15EA07-2186-45EF-AB61-E24C07AF370C}" type="parTrans" cxnId="{5005A0CF-9F5A-4867-AADD-D947570D1AC1}">
      <dgm:prSet/>
      <dgm:spPr/>
      <dgm:t>
        <a:bodyPr/>
        <a:lstStyle/>
        <a:p>
          <a:endParaRPr lang="tr-TR"/>
        </a:p>
      </dgm:t>
    </dgm:pt>
    <dgm:pt modelId="{8E8462C4-3502-4AD3-A204-9F2936B455EE}" type="sibTrans" cxnId="{5005A0CF-9F5A-4867-AADD-D947570D1AC1}">
      <dgm:prSet/>
      <dgm:spPr/>
      <dgm:t>
        <a:bodyPr/>
        <a:lstStyle/>
        <a:p>
          <a:endParaRPr lang="tr-TR"/>
        </a:p>
      </dgm:t>
    </dgm:pt>
    <dgm:pt modelId="{67AFE062-2FA1-4A10-986F-0B45CC6E2D87}" type="pres">
      <dgm:prSet presAssocID="{7620A51A-FA3B-4307-92B3-59F56A2FE4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BBC18BD-52C4-4170-81F5-37ED732F8E50}" type="pres">
      <dgm:prSet presAssocID="{CC4CD63A-1BAE-408D-8C22-E4A4C1ED25E3}" presName="linNode" presStyleCnt="0"/>
      <dgm:spPr/>
    </dgm:pt>
    <dgm:pt modelId="{E632762A-F081-4D20-BD7A-82F70FA6304D}" type="pres">
      <dgm:prSet presAssocID="{CC4CD63A-1BAE-408D-8C22-E4A4C1ED25E3}" presName="parentText" presStyleLbl="node1" presStyleIdx="0" presStyleCnt="2" custScaleX="122364" custScaleY="8016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4CCD12-253D-4A31-8E20-5670ED3F6B84}" type="pres">
      <dgm:prSet presAssocID="{CC4CD63A-1BAE-408D-8C22-E4A4C1ED25E3}" presName="descendantText" presStyleLbl="alignAccFollowNode1" presStyleIdx="0" presStyleCnt="2" custScaleX="1464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215355-D131-47B2-9FA7-6BB5779357E0}" type="pres">
      <dgm:prSet presAssocID="{3274FD4C-F1A7-42AE-9564-A03F373B5DFB}" presName="sp" presStyleCnt="0"/>
      <dgm:spPr/>
    </dgm:pt>
    <dgm:pt modelId="{3EF49A11-30AB-442A-B449-A7623394BF2A}" type="pres">
      <dgm:prSet presAssocID="{B3229EB8-FF72-4C49-B0E2-DE3110688FFA}" presName="linNode" presStyleCnt="0"/>
      <dgm:spPr/>
    </dgm:pt>
    <dgm:pt modelId="{A9098A0E-C9E2-40F4-91F6-43C1123270D9}" type="pres">
      <dgm:prSet presAssocID="{B3229EB8-FF72-4C49-B0E2-DE3110688FFA}" presName="parentText" presStyleLbl="node1" presStyleIdx="1" presStyleCnt="2" custScaleX="100187" custScaleY="9042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CB5D8E-4D79-4336-BB7D-7062CA576942}" type="pres">
      <dgm:prSet presAssocID="{B3229EB8-FF72-4C49-B0E2-DE3110688FFA}" presName="descendantText" presStyleLbl="alignAccFollowNode1" presStyleIdx="1" presStyleCnt="2" custScaleX="1192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BB6F005-0C39-4EDA-8A1F-3E1E0E741743}" type="presOf" srcId="{7D998D23-4037-47E3-BF3A-4826452E137F}" destId="{0C4CCD12-253D-4A31-8E20-5670ED3F6B84}" srcOrd="0" destOrd="0" presId="urn:microsoft.com/office/officeart/2005/8/layout/vList5"/>
    <dgm:cxn modelId="{725B728B-4068-48FA-B6F0-3407B11BCDC3}" srcId="{7620A51A-FA3B-4307-92B3-59F56A2FE493}" destId="{B3229EB8-FF72-4C49-B0E2-DE3110688FFA}" srcOrd="1" destOrd="0" parTransId="{A48D7EAA-E093-49D9-995D-D49D1F143362}" sibTransId="{06C235FC-E28F-4F8F-8272-37923A805A78}"/>
    <dgm:cxn modelId="{E82E4AF3-EFAC-4D7B-855D-97A966A48253}" type="presOf" srcId="{31F463C9-68E2-4899-BB0E-4B3B67592F19}" destId="{51CB5D8E-4D79-4336-BB7D-7062CA576942}" srcOrd="0" destOrd="0" presId="urn:microsoft.com/office/officeart/2005/8/layout/vList5"/>
    <dgm:cxn modelId="{12217D34-A248-467D-B302-2425EC6738F6}" srcId="{CC4CD63A-1BAE-408D-8C22-E4A4C1ED25E3}" destId="{7D998D23-4037-47E3-BF3A-4826452E137F}" srcOrd="0" destOrd="0" parTransId="{4076F0AD-EC3D-4866-9B9B-D80688EA59FF}" sibTransId="{6C5297F1-A814-4CB0-8533-54865808F899}"/>
    <dgm:cxn modelId="{CF35082B-929C-4C59-B364-26E49C6083C1}" type="presOf" srcId="{CC4CD63A-1BAE-408D-8C22-E4A4C1ED25E3}" destId="{E632762A-F081-4D20-BD7A-82F70FA6304D}" srcOrd="0" destOrd="0" presId="urn:microsoft.com/office/officeart/2005/8/layout/vList5"/>
    <dgm:cxn modelId="{5005A0CF-9F5A-4867-AADD-D947570D1AC1}" srcId="{B3229EB8-FF72-4C49-B0E2-DE3110688FFA}" destId="{31F463C9-68E2-4899-BB0E-4B3B67592F19}" srcOrd="0" destOrd="0" parTransId="{DF15EA07-2186-45EF-AB61-E24C07AF370C}" sibTransId="{8E8462C4-3502-4AD3-A204-9F2936B455EE}"/>
    <dgm:cxn modelId="{C77A2BF9-B009-4304-8672-FA104F713431}" type="presOf" srcId="{7620A51A-FA3B-4307-92B3-59F56A2FE493}" destId="{67AFE062-2FA1-4A10-986F-0B45CC6E2D87}" srcOrd="0" destOrd="0" presId="urn:microsoft.com/office/officeart/2005/8/layout/vList5"/>
    <dgm:cxn modelId="{892C1DFD-D652-49F4-B316-359DD578D484}" srcId="{7620A51A-FA3B-4307-92B3-59F56A2FE493}" destId="{CC4CD63A-1BAE-408D-8C22-E4A4C1ED25E3}" srcOrd="0" destOrd="0" parTransId="{4992873F-0B3D-489B-9675-4569360A0861}" sibTransId="{3274FD4C-F1A7-42AE-9564-A03F373B5DFB}"/>
    <dgm:cxn modelId="{84555E09-1ECA-47D9-B329-B53D5C31F786}" type="presOf" srcId="{B3229EB8-FF72-4C49-B0E2-DE3110688FFA}" destId="{A9098A0E-C9E2-40F4-91F6-43C1123270D9}" srcOrd="0" destOrd="0" presId="urn:microsoft.com/office/officeart/2005/8/layout/vList5"/>
    <dgm:cxn modelId="{CEC55FBC-A67A-4F8E-B38B-5245F67AEBCF}" type="presParOf" srcId="{67AFE062-2FA1-4A10-986F-0B45CC6E2D87}" destId="{6BBC18BD-52C4-4170-81F5-37ED732F8E50}" srcOrd="0" destOrd="0" presId="urn:microsoft.com/office/officeart/2005/8/layout/vList5"/>
    <dgm:cxn modelId="{D93FC380-D1C4-4B01-9512-A66632FE4E8D}" type="presParOf" srcId="{6BBC18BD-52C4-4170-81F5-37ED732F8E50}" destId="{E632762A-F081-4D20-BD7A-82F70FA6304D}" srcOrd="0" destOrd="0" presId="urn:microsoft.com/office/officeart/2005/8/layout/vList5"/>
    <dgm:cxn modelId="{037F986F-D481-4D23-906F-6DE03E84DBD6}" type="presParOf" srcId="{6BBC18BD-52C4-4170-81F5-37ED732F8E50}" destId="{0C4CCD12-253D-4A31-8E20-5670ED3F6B84}" srcOrd="1" destOrd="0" presId="urn:microsoft.com/office/officeart/2005/8/layout/vList5"/>
    <dgm:cxn modelId="{E5E4EBA0-7665-4259-9C47-4D4381D177E4}" type="presParOf" srcId="{67AFE062-2FA1-4A10-986F-0B45CC6E2D87}" destId="{22215355-D131-47B2-9FA7-6BB5779357E0}" srcOrd="1" destOrd="0" presId="urn:microsoft.com/office/officeart/2005/8/layout/vList5"/>
    <dgm:cxn modelId="{F3C49275-B44A-41B6-B4F9-A258B9BE0538}" type="presParOf" srcId="{67AFE062-2FA1-4A10-986F-0B45CC6E2D87}" destId="{3EF49A11-30AB-442A-B449-A7623394BF2A}" srcOrd="2" destOrd="0" presId="urn:microsoft.com/office/officeart/2005/8/layout/vList5"/>
    <dgm:cxn modelId="{B1518E68-B7A8-458F-BC3E-D9DCB2DF0F1F}" type="presParOf" srcId="{3EF49A11-30AB-442A-B449-A7623394BF2A}" destId="{A9098A0E-C9E2-40F4-91F6-43C1123270D9}" srcOrd="0" destOrd="0" presId="urn:microsoft.com/office/officeart/2005/8/layout/vList5"/>
    <dgm:cxn modelId="{7836EB82-A169-4793-AC8D-B9B908D3CDC2}" type="presParOf" srcId="{3EF49A11-30AB-442A-B449-A7623394BF2A}" destId="{51CB5D8E-4D79-4336-BB7D-7062CA5769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76BCB4-642A-4AFF-B676-DFBD85E6ED1C}">
      <dsp:nvSpPr>
        <dsp:cNvPr id="0" name=""/>
        <dsp:cNvSpPr/>
      </dsp:nvSpPr>
      <dsp:spPr>
        <a:xfrm>
          <a:off x="0" y="3259548"/>
          <a:ext cx="7848872" cy="213861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b="1" kern="1200" dirty="0"/>
        </a:p>
      </dsp:txBody>
      <dsp:txXfrm>
        <a:off x="0" y="3259548"/>
        <a:ext cx="7848872" cy="2138616"/>
      </dsp:txXfrm>
    </dsp:sp>
    <dsp:sp modelId="{000FCE8F-741D-4E8A-ADBC-6E367CAD3E7F}">
      <dsp:nvSpPr>
        <dsp:cNvPr id="0" name=""/>
        <dsp:cNvSpPr/>
      </dsp:nvSpPr>
      <dsp:spPr>
        <a:xfrm rot="10800000">
          <a:off x="0" y="2435"/>
          <a:ext cx="7848872" cy="3289192"/>
        </a:xfrm>
        <a:prstGeom prst="upArrowCallou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Panel Yönetim Sistemi (PYS)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0" i="0" kern="1200" dirty="0" smtClean="0">
              <a:hlinkClick xmlns:r="http://schemas.openxmlformats.org/officeDocument/2006/relationships" r:id="rId1"/>
            </a:rPr>
            <a:t>http://pys.tubitak.gov.tr</a:t>
          </a:r>
          <a:endParaRPr lang="tr-TR" sz="2800" b="1" kern="1200" dirty="0"/>
        </a:p>
      </dsp:txBody>
      <dsp:txXfrm>
        <a:off x="0" y="2435"/>
        <a:ext cx="7848872" cy="1154506"/>
      </dsp:txXfrm>
    </dsp:sp>
    <dsp:sp modelId="{05B418FE-2BC4-4975-9E4C-7D5DC7C8DEA9}">
      <dsp:nvSpPr>
        <dsp:cNvPr id="0" name=""/>
        <dsp:cNvSpPr/>
      </dsp:nvSpPr>
      <dsp:spPr>
        <a:xfrm>
          <a:off x="1916" y="1272228"/>
          <a:ext cx="7846955" cy="8293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0" kern="1200" dirty="0" smtClean="0"/>
            <a:t>Kurumumuza yapılan proje ve burs başvurularının değerlendirilmesinde kullanılan elektronik ortam</a:t>
          </a:r>
          <a:endParaRPr lang="tr-TR" sz="2400" b="1" kern="1200" dirty="0"/>
        </a:p>
      </dsp:txBody>
      <dsp:txXfrm>
        <a:off x="1916" y="1272228"/>
        <a:ext cx="7846955" cy="8293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76BCB4-642A-4AFF-B676-DFBD85E6ED1C}">
      <dsp:nvSpPr>
        <dsp:cNvPr id="0" name=""/>
        <dsp:cNvSpPr/>
      </dsp:nvSpPr>
      <dsp:spPr>
        <a:xfrm>
          <a:off x="0" y="3001024"/>
          <a:ext cx="7848872" cy="196752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Panel Sürecinin Performansının Artırılması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b="1" kern="1200" dirty="0"/>
        </a:p>
      </dsp:txBody>
      <dsp:txXfrm>
        <a:off x="0" y="3001024"/>
        <a:ext cx="7848872" cy="1967527"/>
      </dsp:txXfrm>
    </dsp:sp>
    <dsp:sp modelId="{000FCE8F-741D-4E8A-ADBC-6E367CAD3E7F}">
      <dsp:nvSpPr>
        <dsp:cNvPr id="0" name=""/>
        <dsp:cNvSpPr/>
      </dsp:nvSpPr>
      <dsp:spPr>
        <a:xfrm rot="10800000">
          <a:off x="0" y="2240"/>
          <a:ext cx="7848872" cy="3026056"/>
        </a:xfrm>
        <a:prstGeom prst="upArrowCallou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Panel Yönetim Sistemi (PYS)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0" i="0" kern="1200" dirty="0" smtClean="0">
              <a:hlinkClick xmlns:r="http://schemas.openxmlformats.org/officeDocument/2006/relationships" r:id="rId1"/>
            </a:rPr>
            <a:t>http://pys.tubitak.gov.tr</a:t>
          </a:r>
          <a:endParaRPr lang="tr-TR" sz="2800" b="1" kern="1200" dirty="0"/>
        </a:p>
      </dsp:txBody>
      <dsp:txXfrm>
        <a:off x="0" y="2240"/>
        <a:ext cx="7848872" cy="1062145"/>
      </dsp:txXfrm>
    </dsp:sp>
    <dsp:sp modelId="{05B418FE-2BC4-4975-9E4C-7D5DC7C8DEA9}">
      <dsp:nvSpPr>
        <dsp:cNvPr id="0" name=""/>
        <dsp:cNvSpPr/>
      </dsp:nvSpPr>
      <dsp:spPr>
        <a:xfrm>
          <a:off x="1916" y="1087639"/>
          <a:ext cx="7846955" cy="9285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Hedef</a:t>
          </a:r>
          <a:endParaRPr lang="tr-TR" sz="2800" b="1" kern="1200" dirty="0"/>
        </a:p>
      </dsp:txBody>
      <dsp:txXfrm>
        <a:off x="1916" y="1087639"/>
        <a:ext cx="7846955" cy="92858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76BCB4-642A-4AFF-B676-DFBD85E6ED1C}">
      <dsp:nvSpPr>
        <dsp:cNvPr id="0" name=""/>
        <dsp:cNvSpPr/>
      </dsp:nvSpPr>
      <dsp:spPr>
        <a:xfrm>
          <a:off x="0" y="3001024"/>
          <a:ext cx="7848872" cy="196752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0" kern="1200" dirty="0" smtClean="0"/>
            <a:t>Proje Dosyalarının Panelistlere Ulaştırılması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0" kern="1200" dirty="0" smtClean="0"/>
            <a:t>Değerlendirme Raporlarının Yazılması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0" kern="1200" dirty="0" smtClean="0"/>
            <a:t>Proje Puanlama</a:t>
          </a:r>
          <a:endParaRPr lang="tr-TR" sz="2800" b="1" kern="1200" dirty="0"/>
        </a:p>
      </dsp:txBody>
      <dsp:txXfrm>
        <a:off x="0" y="3001024"/>
        <a:ext cx="7848872" cy="1967527"/>
      </dsp:txXfrm>
    </dsp:sp>
    <dsp:sp modelId="{000FCE8F-741D-4E8A-ADBC-6E367CAD3E7F}">
      <dsp:nvSpPr>
        <dsp:cNvPr id="0" name=""/>
        <dsp:cNvSpPr/>
      </dsp:nvSpPr>
      <dsp:spPr>
        <a:xfrm rot="10800000">
          <a:off x="0" y="2240"/>
          <a:ext cx="7848872" cy="3026056"/>
        </a:xfrm>
        <a:prstGeom prst="upArrowCallou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Panel Yönetim Sistemi (PYS)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0" i="0" kern="1200" dirty="0" smtClean="0">
              <a:hlinkClick xmlns:r="http://schemas.openxmlformats.org/officeDocument/2006/relationships" r:id="rId1"/>
            </a:rPr>
            <a:t>http://pys.tubitak.gov.tr</a:t>
          </a:r>
          <a:endParaRPr lang="tr-TR" sz="2800" b="1" kern="1200" dirty="0"/>
        </a:p>
      </dsp:txBody>
      <dsp:txXfrm>
        <a:off x="0" y="2240"/>
        <a:ext cx="7848872" cy="1062145"/>
      </dsp:txXfrm>
    </dsp:sp>
    <dsp:sp modelId="{05B418FE-2BC4-4975-9E4C-7D5DC7C8DEA9}">
      <dsp:nvSpPr>
        <dsp:cNvPr id="0" name=""/>
        <dsp:cNvSpPr/>
      </dsp:nvSpPr>
      <dsp:spPr>
        <a:xfrm>
          <a:off x="1916" y="1087639"/>
          <a:ext cx="7846955" cy="9285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Sistem Üzerinden Yapılan İşlemler</a:t>
          </a:r>
          <a:endParaRPr lang="tr-TR" sz="2800" b="1" kern="1200" dirty="0"/>
        </a:p>
      </dsp:txBody>
      <dsp:txXfrm>
        <a:off x="1916" y="1087639"/>
        <a:ext cx="7846955" cy="92858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2F61B0-D43F-43D1-B1A6-05F2825D26F3}">
      <dsp:nvSpPr>
        <dsp:cNvPr id="0" name=""/>
        <dsp:cNvSpPr/>
      </dsp:nvSpPr>
      <dsp:spPr>
        <a:xfrm>
          <a:off x="0" y="2998784"/>
          <a:ext cx="7848872" cy="196752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hlinkClick xmlns:r="http://schemas.openxmlformats.org/officeDocument/2006/relationships" r:id="rId1"/>
            </a:rPr>
            <a:t>http://arbis.tubitak.gov.tr</a:t>
          </a:r>
          <a:r>
            <a:rPr lang="tr-TR" sz="2800" b="1" kern="1200" dirty="0" smtClean="0"/>
            <a:t> Sisteminde Kayıtlı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E-Posta Adresinize Davet Linki Gönderilecek</a:t>
          </a:r>
        </a:p>
      </dsp:txBody>
      <dsp:txXfrm>
        <a:off x="0" y="2998784"/>
        <a:ext cx="7848872" cy="1967527"/>
      </dsp:txXfrm>
    </dsp:sp>
    <dsp:sp modelId="{000FCE8F-741D-4E8A-ADBC-6E367CAD3E7F}">
      <dsp:nvSpPr>
        <dsp:cNvPr id="0" name=""/>
        <dsp:cNvSpPr/>
      </dsp:nvSpPr>
      <dsp:spPr>
        <a:xfrm rot="10800000">
          <a:off x="0" y="2240"/>
          <a:ext cx="7848872" cy="3026056"/>
        </a:xfrm>
        <a:prstGeom prst="upArrowCallou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Panel Yönetim Sistemi (PYS)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0" i="0" kern="1200" dirty="0" smtClean="0">
              <a:solidFill>
                <a:schemeClr val="tx1"/>
              </a:solidFill>
              <a:hlinkClick xmlns:r="http://schemas.openxmlformats.org/officeDocument/2006/relationships" r:id="rId2"/>
            </a:rPr>
            <a:t>http://pys.tubitak.gov.tr</a:t>
          </a:r>
          <a:endParaRPr lang="tr-TR" sz="2800" b="1" kern="1200" dirty="0">
            <a:solidFill>
              <a:schemeClr val="tx1"/>
            </a:solidFill>
          </a:endParaRPr>
        </a:p>
      </dsp:txBody>
      <dsp:txXfrm>
        <a:off x="0" y="2240"/>
        <a:ext cx="7848872" cy="1062145"/>
      </dsp:txXfrm>
    </dsp:sp>
    <dsp:sp modelId="{05B418FE-2BC4-4975-9E4C-7D5DC7C8DEA9}">
      <dsp:nvSpPr>
        <dsp:cNvPr id="0" name=""/>
        <dsp:cNvSpPr/>
      </dsp:nvSpPr>
      <dsp:spPr>
        <a:xfrm>
          <a:off x="1916" y="1087639"/>
          <a:ext cx="7846955" cy="9285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İl Temsilcilerine </a:t>
          </a:r>
          <a:r>
            <a:rPr lang="tr-TR" sz="2800" b="1" u="sng" kern="1200" dirty="0" smtClean="0">
              <a:solidFill>
                <a:srgbClr val="C00000"/>
              </a:solidFill>
            </a:rPr>
            <a:t>1 Aralık 2017 </a:t>
          </a:r>
          <a:r>
            <a:rPr lang="tr-TR" sz="2800" b="1" kern="1200" dirty="0" smtClean="0"/>
            <a:t>Tarihinden Sonra (Başvurular Sona Erdikten Sonra ) Açılacak </a:t>
          </a:r>
          <a:endParaRPr lang="tr-TR" sz="2800" b="1" kern="1200" dirty="0"/>
        </a:p>
      </dsp:txBody>
      <dsp:txXfrm>
        <a:off x="1916" y="1087639"/>
        <a:ext cx="7846955" cy="92858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4D21AA-D64D-4E57-879C-858A428788E5}">
      <dsp:nvSpPr>
        <dsp:cNvPr id="0" name=""/>
        <dsp:cNvSpPr/>
      </dsp:nvSpPr>
      <dsp:spPr>
        <a:xfrm>
          <a:off x="2252025" y="3334734"/>
          <a:ext cx="3312369" cy="1550231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Panelist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 (İl Temsilcisi) Sorumlulukları</a:t>
          </a:r>
          <a:endParaRPr lang="tr-TR" sz="2400" b="1" kern="1200" dirty="0"/>
        </a:p>
      </dsp:txBody>
      <dsp:txXfrm>
        <a:off x="2252025" y="3334734"/>
        <a:ext cx="3312369" cy="1550231"/>
      </dsp:txXfrm>
    </dsp:sp>
    <dsp:sp modelId="{1D58A58F-A5DC-426A-9ABB-0B24549F5601}">
      <dsp:nvSpPr>
        <dsp:cNvPr id="0" name=""/>
        <dsp:cNvSpPr/>
      </dsp:nvSpPr>
      <dsp:spPr>
        <a:xfrm rot="12900000">
          <a:off x="1213676" y="2550087"/>
          <a:ext cx="1853435" cy="6438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8C7A7-20DB-40CB-BD03-F0F3A1B7E98D}">
      <dsp:nvSpPr>
        <dsp:cNvPr id="0" name=""/>
        <dsp:cNvSpPr/>
      </dsp:nvSpPr>
      <dsp:spPr>
        <a:xfrm>
          <a:off x="78463" y="1523423"/>
          <a:ext cx="2605616" cy="16340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Panel Son Tarihinden </a:t>
          </a:r>
          <a:r>
            <a:rPr lang="tr-TR" sz="2400" b="1" u="sng" kern="1200" dirty="0" smtClean="0"/>
            <a:t>En Az 1 Gün Önce </a:t>
          </a:r>
          <a:r>
            <a:rPr lang="tr-TR" sz="2400" b="1" kern="1200" dirty="0" smtClean="0"/>
            <a:t>Değerlendirmenin Tamamlanması</a:t>
          </a:r>
          <a:endParaRPr lang="tr-TR" sz="2400" b="1" kern="1200" dirty="0"/>
        </a:p>
      </dsp:txBody>
      <dsp:txXfrm>
        <a:off x="78463" y="1523423"/>
        <a:ext cx="2605616" cy="1634090"/>
      </dsp:txXfrm>
    </dsp:sp>
    <dsp:sp modelId="{B84CDEDF-A113-4F06-8C86-0BD2E712AA8D}">
      <dsp:nvSpPr>
        <dsp:cNvPr id="0" name=""/>
        <dsp:cNvSpPr/>
      </dsp:nvSpPr>
      <dsp:spPr>
        <a:xfrm rot="16200000">
          <a:off x="2816873" y="1794439"/>
          <a:ext cx="2182672" cy="6438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0FCEF-569A-4E56-8CBF-0B5DE0ABD436}">
      <dsp:nvSpPr>
        <dsp:cNvPr id="0" name=""/>
        <dsp:cNvSpPr/>
      </dsp:nvSpPr>
      <dsp:spPr>
        <a:xfrm>
          <a:off x="2713225" y="188683"/>
          <a:ext cx="2389969" cy="16726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Tüm Kriterlerin Puanlamasının Yapılması</a:t>
          </a:r>
          <a:endParaRPr lang="tr-TR" sz="2400" b="1" kern="1200" dirty="0"/>
        </a:p>
      </dsp:txBody>
      <dsp:txXfrm>
        <a:off x="2713225" y="188683"/>
        <a:ext cx="2389969" cy="1672687"/>
      </dsp:txXfrm>
    </dsp:sp>
    <dsp:sp modelId="{09E5C945-CBED-4B93-9543-F16C2A3529DE}">
      <dsp:nvSpPr>
        <dsp:cNvPr id="0" name=""/>
        <dsp:cNvSpPr/>
      </dsp:nvSpPr>
      <dsp:spPr>
        <a:xfrm rot="19500000">
          <a:off x="4749308" y="2550087"/>
          <a:ext cx="1853435" cy="6438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E3636-3691-475F-AAEC-EB6E9C7D9AEB}">
      <dsp:nvSpPr>
        <dsp:cNvPr id="0" name=""/>
        <dsp:cNvSpPr/>
      </dsp:nvSpPr>
      <dsp:spPr>
        <a:xfrm>
          <a:off x="5233510" y="1512392"/>
          <a:ext cx="2403276" cy="16561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Değerlendirme Raporu Yazılması</a:t>
          </a:r>
          <a:endParaRPr lang="tr-TR" sz="2400" b="1" kern="1200" dirty="0"/>
        </a:p>
      </dsp:txBody>
      <dsp:txXfrm>
        <a:off x="5233510" y="1512392"/>
        <a:ext cx="2403276" cy="165615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CCD12-253D-4A31-8E20-5670ED3F6B84}">
      <dsp:nvSpPr>
        <dsp:cNvPr id="0" name=""/>
        <dsp:cNvSpPr/>
      </dsp:nvSpPr>
      <dsp:spPr>
        <a:xfrm rot="5400000">
          <a:off x="4592344" y="-1648871"/>
          <a:ext cx="1308050" cy="493776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Panel tarihinden 1 gün öncesine kadar puanlama yeniden yapılabilir.</a:t>
          </a:r>
          <a:endParaRPr lang="tr-TR" sz="2400" kern="1200" dirty="0"/>
        </a:p>
      </dsp:txBody>
      <dsp:txXfrm rot="5400000">
        <a:off x="4592344" y="-1648871"/>
        <a:ext cx="1308050" cy="4937760"/>
      </dsp:txXfrm>
    </dsp:sp>
    <dsp:sp modelId="{E632762A-F081-4D20-BD7A-82F70FA6304D}">
      <dsp:nvSpPr>
        <dsp:cNvPr id="0" name=""/>
        <dsp:cNvSpPr/>
      </dsp:nvSpPr>
      <dsp:spPr>
        <a:xfrm>
          <a:off x="0" y="2477"/>
          <a:ext cx="2777490" cy="1635062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Puanlamayı yeniden yapabilir miyim?</a:t>
          </a:r>
          <a:endParaRPr lang="tr-TR" sz="2400" b="1" kern="1200" dirty="0"/>
        </a:p>
      </dsp:txBody>
      <dsp:txXfrm>
        <a:off x="0" y="2477"/>
        <a:ext cx="2777490" cy="1635062"/>
      </dsp:txXfrm>
    </dsp:sp>
    <dsp:sp modelId="{51CB5D8E-4D79-4336-BB7D-7062CA576942}">
      <dsp:nvSpPr>
        <dsp:cNvPr id="0" name=""/>
        <dsp:cNvSpPr/>
      </dsp:nvSpPr>
      <dsp:spPr>
        <a:xfrm rot="5400000">
          <a:off x="4592344" y="67944"/>
          <a:ext cx="1308050" cy="493776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Panelde her okulun Bilim Fuarı, 1 proje olarak yer almaktadır.</a:t>
          </a:r>
          <a:endParaRPr lang="tr-TR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Puanlandırma ayrı ayrı değildir.</a:t>
          </a:r>
          <a:endParaRPr lang="tr-TR" sz="2400" kern="1200" dirty="0"/>
        </a:p>
      </dsp:txBody>
      <dsp:txXfrm rot="5400000">
        <a:off x="4592344" y="67944"/>
        <a:ext cx="1308050" cy="4937760"/>
      </dsp:txXfrm>
    </dsp:sp>
    <dsp:sp modelId="{A9098A0E-C9E2-40F4-91F6-43C1123270D9}">
      <dsp:nvSpPr>
        <dsp:cNvPr id="0" name=""/>
        <dsp:cNvSpPr/>
      </dsp:nvSpPr>
      <dsp:spPr>
        <a:xfrm>
          <a:off x="0" y="1719293"/>
          <a:ext cx="2777490" cy="1635062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20 projeyi mi puanlandırma yapacağım?</a:t>
          </a:r>
          <a:endParaRPr lang="tr-TR" sz="2400" b="1" kern="1200" dirty="0"/>
        </a:p>
      </dsp:txBody>
      <dsp:txXfrm>
        <a:off x="0" y="1719293"/>
        <a:ext cx="2777490" cy="1635062"/>
      </dsp:txXfrm>
    </dsp:sp>
    <dsp:sp modelId="{C11CB996-E416-424B-8395-A9201A1E4E8A}">
      <dsp:nvSpPr>
        <dsp:cNvPr id="0" name=""/>
        <dsp:cNvSpPr/>
      </dsp:nvSpPr>
      <dsp:spPr>
        <a:xfrm rot="5400000">
          <a:off x="4592344" y="1784761"/>
          <a:ext cx="1308050" cy="493776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Puan aralığı 3 ile 0 arasında olan projeler için detaylı gerekçe yazılması gerekmektedir.</a:t>
          </a:r>
          <a:endParaRPr lang="tr-TR" sz="2400" kern="1200" dirty="0"/>
        </a:p>
      </dsp:txBody>
      <dsp:txXfrm rot="5400000">
        <a:off x="4592344" y="1784761"/>
        <a:ext cx="1308050" cy="4937760"/>
      </dsp:txXfrm>
    </dsp:sp>
    <dsp:sp modelId="{9450F06F-58E5-4881-8DCB-F6B38500FCAC}">
      <dsp:nvSpPr>
        <dsp:cNvPr id="0" name=""/>
        <dsp:cNvSpPr/>
      </dsp:nvSpPr>
      <dsp:spPr>
        <a:xfrm>
          <a:off x="0" y="3436109"/>
          <a:ext cx="2777490" cy="1635062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Ayrıntılı gerekçe yazılması zorunlu mudur?</a:t>
          </a:r>
          <a:endParaRPr lang="tr-TR" sz="2400" b="1" kern="1200" dirty="0"/>
        </a:p>
      </dsp:txBody>
      <dsp:txXfrm>
        <a:off x="0" y="3436109"/>
        <a:ext cx="2777490" cy="163506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CCD12-253D-4A31-8E20-5670ED3F6B84}">
      <dsp:nvSpPr>
        <dsp:cNvPr id="0" name=""/>
        <dsp:cNvSpPr/>
      </dsp:nvSpPr>
      <dsp:spPr>
        <a:xfrm rot="5400000">
          <a:off x="4256413" y="-1231372"/>
          <a:ext cx="1979912" cy="493776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2017-2018</a:t>
          </a:r>
          <a:r>
            <a:rPr lang="tr-TR" sz="2400" kern="1200" baseline="0" dirty="0" smtClean="0"/>
            <a:t> döneminde başvuru tarihinden sonra projelerde revize talep edilmeyecek ve revize kabul edilmeyecektir</a:t>
          </a:r>
          <a:r>
            <a:rPr lang="tr-TR" sz="2700" kern="1200" baseline="0" dirty="0" smtClean="0"/>
            <a:t>.</a:t>
          </a:r>
          <a:endParaRPr lang="tr-TR" sz="2700" kern="1200" dirty="0"/>
        </a:p>
      </dsp:txBody>
      <dsp:txXfrm rot="5400000">
        <a:off x="4256413" y="-1231372"/>
        <a:ext cx="1979912" cy="4937760"/>
      </dsp:txXfrm>
    </dsp:sp>
    <dsp:sp modelId="{E632762A-F081-4D20-BD7A-82F70FA6304D}">
      <dsp:nvSpPr>
        <dsp:cNvPr id="0" name=""/>
        <dsp:cNvSpPr/>
      </dsp:nvSpPr>
      <dsp:spPr>
        <a:xfrm>
          <a:off x="0" y="61"/>
          <a:ext cx="2777490" cy="247489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/>
            <a:t>Puanlamayı yeniden yapabilir miyim?</a:t>
          </a:r>
          <a:endParaRPr lang="tr-TR" sz="2400" b="1" kern="1200" dirty="0"/>
        </a:p>
      </dsp:txBody>
      <dsp:txXfrm>
        <a:off x="0" y="61"/>
        <a:ext cx="2777490" cy="2474890"/>
      </dsp:txXfrm>
    </dsp:sp>
    <dsp:sp modelId="{C11CB996-E416-424B-8395-A9201A1E4E8A}">
      <dsp:nvSpPr>
        <dsp:cNvPr id="0" name=""/>
        <dsp:cNvSpPr/>
      </dsp:nvSpPr>
      <dsp:spPr>
        <a:xfrm rot="5400000">
          <a:off x="4256413" y="1367262"/>
          <a:ext cx="1979912" cy="493776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Puan aralığı 3 ile 0 arasında olan projeler için detaylı gerekçe yazılması gerekmektedir.</a:t>
          </a:r>
          <a:endParaRPr lang="tr-TR" sz="2400" kern="1200" dirty="0"/>
        </a:p>
      </dsp:txBody>
      <dsp:txXfrm rot="5400000">
        <a:off x="4256413" y="1367262"/>
        <a:ext cx="1979912" cy="4937760"/>
      </dsp:txXfrm>
    </dsp:sp>
    <dsp:sp modelId="{9450F06F-58E5-4881-8DCB-F6B38500FCAC}">
      <dsp:nvSpPr>
        <dsp:cNvPr id="0" name=""/>
        <dsp:cNvSpPr/>
      </dsp:nvSpPr>
      <dsp:spPr>
        <a:xfrm>
          <a:off x="0" y="2598697"/>
          <a:ext cx="2777490" cy="247489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Ayrıntılı gerekçe yazılması zorunlu mudur?</a:t>
          </a:r>
          <a:endParaRPr lang="tr-TR" sz="2400" b="1" kern="1200" dirty="0"/>
        </a:p>
      </dsp:txBody>
      <dsp:txXfrm>
        <a:off x="0" y="2598697"/>
        <a:ext cx="2777490" cy="247489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CCD12-253D-4A31-8E20-5670ED3F6B84}">
      <dsp:nvSpPr>
        <dsp:cNvPr id="0" name=""/>
        <dsp:cNvSpPr/>
      </dsp:nvSpPr>
      <dsp:spPr>
        <a:xfrm rot="5400000">
          <a:off x="4303865" y="-1721883"/>
          <a:ext cx="2033438" cy="54828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2017-2018</a:t>
          </a:r>
          <a:r>
            <a:rPr lang="tr-TR" sz="2600" kern="1200" baseline="0" dirty="0" smtClean="0"/>
            <a:t> döneminde başvuru tarihinden sonra projelerde revize talep edilmeyecek ve revize kabul edilmeyecektir.</a:t>
          </a:r>
          <a:endParaRPr lang="tr-TR" sz="2600" kern="1200" dirty="0"/>
        </a:p>
      </dsp:txBody>
      <dsp:txXfrm rot="5400000">
        <a:off x="4303865" y="-1721883"/>
        <a:ext cx="2033438" cy="5482879"/>
      </dsp:txXfrm>
    </dsp:sp>
    <dsp:sp modelId="{E632762A-F081-4D20-BD7A-82F70FA6304D}">
      <dsp:nvSpPr>
        <dsp:cNvPr id="0" name=""/>
        <dsp:cNvSpPr/>
      </dsp:nvSpPr>
      <dsp:spPr>
        <a:xfrm>
          <a:off x="1377" y="790"/>
          <a:ext cx="2577767" cy="203753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Panel Değerlendirmesi sonrasında, projelerden revize talep edilecek mi?</a:t>
          </a:r>
          <a:endParaRPr lang="tr-TR" sz="2400" b="1" kern="1200" dirty="0"/>
        </a:p>
      </dsp:txBody>
      <dsp:txXfrm>
        <a:off x="1377" y="790"/>
        <a:ext cx="2577767" cy="2037530"/>
      </dsp:txXfrm>
    </dsp:sp>
    <dsp:sp modelId="{51CB5D8E-4D79-4336-BB7D-7062CA576942}">
      <dsp:nvSpPr>
        <dsp:cNvPr id="0" name=""/>
        <dsp:cNvSpPr/>
      </dsp:nvSpPr>
      <dsp:spPr>
        <a:xfrm rot="5400000">
          <a:off x="4309629" y="577388"/>
          <a:ext cx="2033438" cy="547433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Panel Değerlendirme Raporu, yalnızca ret alan (desteklenmeyen) projelerin yürütücülerine ve okullarına e-posta ile gönderilecektir.</a:t>
          </a:r>
          <a:endParaRPr lang="tr-TR" sz="2600" kern="1200" dirty="0"/>
        </a:p>
      </dsp:txBody>
      <dsp:txXfrm rot="5400000">
        <a:off x="4309629" y="577388"/>
        <a:ext cx="2033438" cy="5474339"/>
      </dsp:txXfrm>
    </dsp:sp>
    <dsp:sp modelId="{A9098A0E-C9E2-40F4-91F6-43C1123270D9}">
      <dsp:nvSpPr>
        <dsp:cNvPr id="0" name=""/>
        <dsp:cNvSpPr/>
      </dsp:nvSpPr>
      <dsp:spPr>
        <a:xfrm>
          <a:off x="1377" y="2165411"/>
          <a:ext cx="2587802" cy="229829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Panel</a:t>
          </a:r>
          <a:r>
            <a:rPr lang="tr-TR" sz="2400" b="1" kern="1200" baseline="0" dirty="0" smtClean="0"/>
            <a:t> Değerlendirme Raporu her okula gönderilecek mi?</a:t>
          </a:r>
          <a:endParaRPr lang="tr-TR" sz="2400" b="1" kern="1200" dirty="0"/>
        </a:p>
      </dsp:txBody>
      <dsp:txXfrm>
        <a:off x="1377" y="2165411"/>
        <a:ext cx="2587802" cy="229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08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49691" y="1"/>
            <a:ext cx="2946400" cy="496808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4B172FD4-5C26-4155-A33B-CBE6759DFDB2}" type="datetimeFigureOut">
              <a:rPr lang="en-US" smtClean="0">
                <a:latin typeface="Arial" pitchFamily="34" charset="0"/>
              </a:rPr>
              <a:pPr/>
              <a:t>11/13/2017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1" y="9428244"/>
            <a:ext cx="2946400" cy="496808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49691" y="9428244"/>
            <a:ext cx="2946400" cy="496808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06E27DD6-4E9E-48D8-90ED-4990466BC56A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426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9" y="5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52" y="5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C95A077-65B5-49E3-B07E-3FB904AEF53D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en-US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9" y="9428585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52" y="9428585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34E92D-1550-477D-B16F-3935D32EF7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030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4E92D-1550-477D-B16F-3935D32EF77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406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Resim" descr="Arka Fo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6" y="0"/>
            <a:ext cx="9128169" cy="685800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İsim</a:t>
            </a:r>
            <a:endParaRPr lang="en-US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fld id="{0F2C6A41-F0AE-4D33-B808-3A89FEEA4C06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r>
              <a:rPr lang="tr-TR" smtClean="0"/>
              <a:t>Bilim ve Toplum Programları Müdürlüğü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rmAutofit/>
          </a:bodyPr>
          <a:lstStyle>
            <a:lvl1pPr>
              <a:defRPr sz="3600" b="1">
                <a:latin typeface="Futura Bk BT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400" y="1052736"/>
            <a:ext cx="7715200" cy="5073427"/>
          </a:xfrm>
        </p:spPr>
        <p:txBody>
          <a:bodyPr>
            <a:normAutofit/>
          </a:bodyPr>
          <a:lstStyle>
            <a:lvl1pPr>
              <a:defRPr sz="3200">
                <a:latin typeface="Futura Bk BT" pitchFamily="34" charset="0"/>
              </a:defRPr>
            </a:lvl1pPr>
            <a:lvl2pPr>
              <a:defRPr sz="2800">
                <a:latin typeface="Futura Bk BT" pitchFamily="34" charset="0"/>
              </a:defRPr>
            </a:lvl2pPr>
            <a:lvl3pPr>
              <a:defRPr sz="2400">
                <a:latin typeface="Futura Bk BT" pitchFamily="34" charset="0"/>
              </a:defRPr>
            </a:lvl3pPr>
            <a:lvl4pPr>
              <a:defRPr sz="2000">
                <a:latin typeface="Futura Bk BT" pitchFamily="34" charset="0"/>
              </a:defRPr>
            </a:lvl4pPr>
            <a:lvl5pPr>
              <a:defRPr sz="2000">
                <a:latin typeface="Futura Bk BT" pitchFamily="34" charset="0"/>
              </a:defRPr>
            </a:lvl5pPr>
          </a:lstStyle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fld id="{58D7D0BD-E6AA-4D24-928B-37EB160C405F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noProof="0" smtClean="0"/>
              <a:t>Bilim ve Toplum Programları Müdürlüğü</a:t>
            </a:r>
            <a:endParaRPr lang="tr-TR" noProof="0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28256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2F00-4A12-418C-AFCA-D3F7096B08FB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Bilim ve Toplum Programları Müdürlüğü</a:t>
            </a:r>
            <a:endParaRPr lang="tr-TR" noProof="0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124745"/>
            <a:ext cx="4029844" cy="792088"/>
          </a:xfrm>
        </p:spPr>
        <p:txBody>
          <a:bodyPr anchor="t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29844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792088"/>
          </a:xfrm>
        </p:spPr>
        <p:txBody>
          <a:bodyPr anchor="t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F7E-6968-4DAF-9155-D734E110C274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Bilim ve Toplum Programları Müdürlüğü</a:t>
            </a:r>
            <a:endParaRPr lang="tr-TR" noProof="0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C69D-E495-4DB5-B0DF-428FE67E3863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Bilim ve Toplum Programları Müdürlüğü</a:t>
            </a:r>
            <a:endParaRPr lang="tr-TR" noProof="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Resim" descr="Arka F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16" y="0"/>
            <a:ext cx="9128169" cy="6858000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 bwMode="auto">
          <a:xfrm>
            <a:off x="0" y="0"/>
            <a:ext cx="8146800" cy="72008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14400" y="1052736"/>
            <a:ext cx="77152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</a:lstStyle>
          <a:p>
            <a:fld id="{73B67962-9A73-4F4F-9557-0A0CDB563F31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</a:lstStyle>
          <a:p>
            <a:r>
              <a:rPr lang="tr-TR" smtClean="0"/>
              <a:t>Bilim ve Toplum Programları Müdürlüğü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</a:lstStyle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12 Grup"/>
          <p:cNvGrpSpPr>
            <a:grpSpLocks noChangeAspect="1"/>
          </p:cNvGrpSpPr>
          <p:nvPr/>
        </p:nvGrpSpPr>
        <p:grpSpPr>
          <a:xfrm>
            <a:off x="8276400" y="44625"/>
            <a:ext cx="933125" cy="740125"/>
            <a:chOff x="-52904" y="96988"/>
            <a:chExt cx="971600" cy="770642"/>
          </a:xfrm>
        </p:grpSpPr>
        <p:pic>
          <p:nvPicPr>
            <p:cNvPr id="14" name="4 İçerik Yer Tutucusu" descr="TUBITAK%20LOGO[1].bmp"/>
            <p:cNvPicPr preferRelativeResize="0"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504" y="96988"/>
              <a:ext cx="617244" cy="636398"/>
            </a:xfrm>
            <a:prstGeom prst="rect">
              <a:avLst/>
            </a:prstGeom>
          </p:spPr>
        </p:pic>
        <p:sp>
          <p:nvSpPr>
            <p:cNvPr id="15" name="14 Metin kutusu"/>
            <p:cNvSpPr txBox="1"/>
            <p:nvPr userDrawn="1"/>
          </p:nvSpPr>
          <p:spPr>
            <a:xfrm>
              <a:off x="-52904" y="739443"/>
              <a:ext cx="971600" cy="1281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r-TR" sz="800" b="1" dirty="0" smtClean="0">
                  <a:latin typeface="Arial" pitchFamily="34" charset="0"/>
                  <a:cs typeface="Arial" pitchFamily="34" charset="0"/>
                </a:rPr>
                <a:t>TÜBİTAK</a:t>
              </a:r>
              <a:endParaRPr lang="en-US" sz="800" b="1" dirty="0">
                <a:latin typeface="Futura Bk BT"/>
                <a:cs typeface="Arial" pitchFamily="34" charset="0"/>
              </a:endParaRPr>
            </a:p>
          </p:txBody>
        </p:sp>
      </p:grpSp>
      <p:sp>
        <p:nvSpPr>
          <p:cNvPr id="23" name="22 Dikdörtgen"/>
          <p:cNvSpPr/>
          <p:nvPr/>
        </p:nvSpPr>
        <p:spPr bwMode="auto">
          <a:xfrm>
            <a:off x="8190000" y="0"/>
            <a:ext cx="36000" cy="72008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7" name="16 Dikdörtgen"/>
          <p:cNvSpPr/>
          <p:nvPr/>
        </p:nvSpPr>
        <p:spPr bwMode="auto">
          <a:xfrm>
            <a:off x="8272800" y="0"/>
            <a:ext cx="36000" cy="72008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Futura Bk B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bitak.gov.tr/4005" TargetMode="External"/><Relationship Id="rId2" Type="http://schemas.openxmlformats.org/officeDocument/2006/relationships/hyperlink" Target="http://www.tubitak.gov.tr/40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tubitak.gov.tr/4007" TargetMode="External"/><Relationship Id="rId4" Type="http://schemas.openxmlformats.org/officeDocument/2006/relationships/hyperlink" Target="http://www.tubitak.gov.tr/400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 rot="5400000">
            <a:off x="-526368" y="526368"/>
            <a:ext cx="10527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793811" y="2420888"/>
            <a:ext cx="7772400" cy="2405218"/>
          </a:xfrm>
        </p:spPr>
        <p:txBody>
          <a:bodyPr>
            <a:noAutofit/>
          </a:bodyPr>
          <a:lstStyle/>
          <a:p>
            <a:pPr eaLnBrk="0" hangingPunct="0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r-TR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  <a:t>4006- TÜBİTAK Bilim Fuarları Destekleme Programı Panel Yönetim Sistemi ve </a:t>
            </a:r>
            <a:br>
              <a:rPr lang="tr-TR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</a:br>
            <a:r>
              <a:rPr lang="tr-TR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  <a:t>Değerlendirme Kriterleri</a:t>
            </a:r>
            <a:endParaRPr lang="tr-TR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Dikdörtgen 1"/>
          <p:cNvSpPr/>
          <p:nvPr/>
        </p:nvSpPr>
        <p:spPr>
          <a:xfrm>
            <a:off x="1691680" y="5312821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Bilim ve Toplum Programları </a:t>
            </a:r>
            <a:r>
              <a:rPr lang="tr-TR" sz="2000" b="1" dirty="0">
                <a:latin typeface="Calibri" pitchFamily="34" charset="0"/>
                <a:cs typeface="Calibri" pitchFamily="34" charset="0"/>
              </a:rPr>
              <a:t>Müdürlüğü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289" y="188640"/>
            <a:ext cx="1965964" cy="19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031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Panel Yönetim Sistemi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10</a:t>
            </a:fld>
            <a:r>
              <a:rPr lang="tr-TR" dirty="0" smtClean="0"/>
              <a:t>/24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80728"/>
            <a:ext cx="7992888" cy="5145435"/>
          </a:xfrm>
        </p:spPr>
      </p:pic>
    </p:spTree>
    <p:extLst>
      <p:ext uri="{BB962C8B-B14F-4D97-AF65-F5344CB8AC3E}">
        <p14:creationId xmlns:p14="http://schemas.microsoft.com/office/powerpoint/2010/main" xmlns="" val="1598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Panel Değerlendirme Süreci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323528" y="1052736"/>
            <a:ext cx="8106072" cy="507342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11</a:t>
            </a:fld>
            <a:r>
              <a:rPr lang="tr-TR" dirty="0" smtClean="0"/>
              <a:t>/24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xmlns="" val="470237948"/>
              </p:ext>
            </p:extLst>
          </p:nvPr>
        </p:nvGraphicFramePr>
        <p:xfrm>
          <a:off x="395536" y="908720"/>
          <a:ext cx="78488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5752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Panel  Değerlendirme Süreci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7318852"/>
              </p:ext>
            </p:extLst>
          </p:nvPr>
        </p:nvGraphicFramePr>
        <p:xfrm>
          <a:off x="714375" y="1052513"/>
          <a:ext cx="771525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633670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12</a:t>
            </a:fld>
            <a:r>
              <a:rPr lang="tr-TR" dirty="0" smtClean="0"/>
              <a:t>/24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27954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Panel  Değerlendirme Süreci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>
                <a:latin typeface="+mn-lt"/>
              </a:rPr>
              <a:t>Panelde projeler 5 kriter başlığı altında </a:t>
            </a:r>
            <a:r>
              <a:rPr lang="tr-TR" sz="2400" dirty="0" smtClean="0">
                <a:latin typeface="+mn-lt"/>
              </a:rPr>
              <a:t>değerlendirilir.</a:t>
            </a:r>
            <a:endParaRPr lang="tr-TR" sz="2400" dirty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endParaRPr lang="tr-TR" sz="2400" dirty="0" smtClean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>
                <a:latin typeface="+mn-lt"/>
              </a:rPr>
              <a:t>Her okulun  </a:t>
            </a:r>
            <a:r>
              <a:rPr lang="tr-TR" sz="2400" dirty="0">
                <a:latin typeface="+mn-lt"/>
              </a:rPr>
              <a:t>başvurusu 1 proje olarak tanımlanır, alt projeler panelde </a:t>
            </a:r>
            <a:r>
              <a:rPr lang="tr-TR" sz="2400" dirty="0" smtClean="0">
                <a:latin typeface="+mn-lt"/>
              </a:rPr>
              <a:t>değerlendirilmez.</a:t>
            </a:r>
            <a:endParaRPr lang="tr-TR" sz="2400" dirty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endParaRPr lang="tr-TR" sz="2400" dirty="0" smtClean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>
                <a:latin typeface="+mn-lt"/>
              </a:rPr>
              <a:t>Proje </a:t>
            </a:r>
            <a:r>
              <a:rPr lang="tr-TR" sz="2400" dirty="0">
                <a:latin typeface="+mn-lt"/>
              </a:rPr>
              <a:t>panel değerlendirmesi 0-5 puan aralığında </a:t>
            </a:r>
            <a:r>
              <a:rPr lang="tr-TR" sz="2400" dirty="0" smtClean="0">
                <a:latin typeface="+mn-lt"/>
              </a:rPr>
              <a:t>yapılır.</a:t>
            </a:r>
            <a:endParaRPr lang="tr-TR" sz="2400" dirty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endParaRPr lang="tr-TR" sz="2400" dirty="0" smtClean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>
                <a:latin typeface="+mn-lt"/>
              </a:rPr>
              <a:t>Fuar yapılması </a:t>
            </a:r>
            <a:r>
              <a:rPr lang="tr-TR" sz="2400" dirty="0">
                <a:latin typeface="+mn-lt"/>
              </a:rPr>
              <a:t>uygun </a:t>
            </a:r>
            <a:r>
              <a:rPr lang="tr-TR" sz="2400" dirty="0" smtClean="0">
                <a:latin typeface="+mn-lt"/>
              </a:rPr>
              <a:t>görülmeyen projenin (okulun) </a:t>
            </a:r>
            <a:r>
              <a:rPr lang="tr-TR" sz="2400" dirty="0">
                <a:latin typeface="+mn-lt"/>
              </a:rPr>
              <a:t>tüm kriterlerine 0 puan verilmesi </a:t>
            </a:r>
            <a:r>
              <a:rPr lang="tr-TR" sz="2400" dirty="0" smtClean="0">
                <a:latin typeface="+mn-lt"/>
              </a:rPr>
              <a:t>gerekmektedir.</a:t>
            </a:r>
            <a:endParaRPr lang="tr-TR" sz="2400" dirty="0">
              <a:latin typeface="+mn-lt"/>
            </a:endParaRPr>
          </a:p>
          <a:p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633670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13</a:t>
            </a:fld>
            <a:r>
              <a:rPr lang="tr-TR" dirty="0" smtClean="0"/>
              <a:t>/24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157251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Panel Değerlendirme Kriterleri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6264696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14</a:t>
            </a:fld>
            <a:r>
              <a:rPr lang="tr-TR" dirty="0" smtClean="0"/>
              <a:t>/24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grpSp>
        <p:nvGrpSpPr>
          <p:cNvPr id="26" name="Grup 25"/>
          <p:cNvGrpSpPr/>
          <p:nvPr/>
        </p:nvGrpSpPr>
        <p:grpSpPr>
          <a:xfrm>
            <a:off x="387722" y="4149080"/>
            <a:ext cx="7712667" cy="922602"/>
            <a:chOff x="0" y="2029725"/>
            <a:chExt cx="7776864" cy="922602"/>
          </a:xfrm>
        </p:grpSpPr>
        <p:sp>
          <p:nvSpPr>
            <p:cNvPr id="27" name="Yuvarlatılmış Dikdörtgen 26"/>
            <p:cNvSpPr/>
            <p:nvPr/>
          </p:nvSpPr>
          <p:spPr>
            <a:xfrm>
              <a:off x="0" y="2029725"/>
              <a:ext cx="7776864" cy="92260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8" name="Yuvarlatılmış Dikdörtgen 4"/>
            <p:cNvSpPr/>
            <p:nvPr/>
          </p:nvSpPr>
          <p:spPr>
            <a:xfrm>
              <a:off x="2" y="2029725"/>
              <a:ext cx="7776861" cy="92260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800" kern="120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400" kern="1200"/>
            </a:p>
          </p:txBody>
        </p:sp>
      </p:grpSp>
      <p:grpSp>
        <p:nvGrpSpPr>
          <p:cNvPr id="29" name="Grup 28"/>
          <p:cNvGrpSpPr/>
          <p:nvPr/>
        </p:nvGrpSpPr>
        <p:grpSpPr>
          <a:xfrm>
            <a:off x="380901" y="2060848"/>
            <a:ext cx="7719490" cy="922602"/>
            <a:chOff x="0" y="2029725"/>
            <a:chExt cx="7776864" cy="922602"/>
          </a:xfrm>
        </p:grpSpPr>
        <p:sp>
          <p:nvSpPr>
            <p:cNvPr id="30" name="Yuvarlatılmış Dikdörtgen 29"/>
            <p:cNvSpPr/>
            <p:nvPr/>
          </p:nvSpPr>
          <p:spPr>
            <a:xfrm>
              <a:off x="0" y="2029725"/>
              <a:ext cx="7776864" cy="92260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1" name="Yuvarlatılmış Dikdörtgen 4"/>
            <p:cNvSpPr/>
            <p:nvPr/>
          </p:nvSpPr>
          <p:spPr>
            <a:xfrm>
              <a:off x="6873" y="2029725"/>
              <a:ext cx="7769991" cy="92260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800" kern="120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400" kern="1200"/>
            </a:p>
          </p:txBody>
        </p:sp>
      </p:grpSp>
      <p:grpSp>
        <p:nvGrpSpPr>
          <p:cNvPr id="34" name="Grup 33"/>
          <p:cNvGrpSpPr/>
          <p:nvPr/>
        </p:nvGrpSpPr>
        <p:grpSpPr>
          <a:xfrm>
            <a:off x="387722" y="5301208"/>
            <a:ext cx="7712670" cy="922602"/>
            <a:chOff x="0" y="2029725"/>
            <a:chExt cx="7776864" cy="922602"/>
          </a:xfrm>
        </p:grpSpPr>
        <p:sp>
          <p:nvSpPr>
            <p:cNvPr id="35" name="Yuvarlatılmış Dikdörtgen 34"/>
            <p:cNvSpPr/>
            <p:nvPr/>
          </p:nvSpPr>
          <p:spPr>
            <a:xfrm>
              <a:off x="0" y="2029725"/>
              <a:ext cx="7776864" cy="92260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36" name="Yuvarlatılmış Dikdörtgen 4"/>
            <p:cNvSpPr/>
            <p:nvPr/>
          </p:nvSpPr>
          <p:spPr>
            <a:xfrm>
              <a:off x="2" y="2029725"/>
              <a:ext cx="7776861" cy="92260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800" kern="120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400" kern="1200"/>
            </a:p>
          </p:txBody>
        </p:sp>
      </p:grpSp>
      <p:grpSp>
        <p:nvGrpSpPr>
          <p:cNvPr id="37" name="Grup 36"/>
          <p:cNvGrpSpPr/>
          <p:nvPr/>
        </p:nvGrpSpPr>
        <p:grpSpPr>
          <a:xfrm>
            <a:off x="373048" y="3140968"/>
            <a:ext cx="7719489" cy="922602"/>
            <a:chOff x="0" y="2029725"/>
            <a:chExt cx="7776864" cy="922602"/>
          </a:xfrm>
        </p:grpSpPr>
        <p:sp>
          <p:nvSpPr>
            <p:cNvPr id="38" name="Yuvarlatılmış Dikdörtgen 37"/>
            <p:cNvSpPr/>
            <p:nvPr/>
          </p:nvSpPr>
          <p:spPr>
            <a:xfrm>
              <a:off x="0" y="2029725"/>
              <a:ext cx="7776864" cy="92260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9" name="Yuvarlatılmış Dikdörtgen 4"/>
            <p:cNvSpPr/>
            <p:nvPr/>
          </p:nvSpPr>
          <p:spPr>
            <a:xfrm>
              <a:off x="6874" y="2029725"/>
              <a:ext cx="7769990" cy="92260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800" kern="1200"/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400" kern="1200" dirty="0"/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400" kern="1200"/>
            </a:p>
          </p:txBody>
        </p:sp>
      </p:grpSp>
      <p:grpSp>
        <p:nvGrpSpPr>
          <p:cNvPr id="40" name="Grup 39"/>
          <p:cNvGrpSpPr/>
          <p:nvPr/>
        </p:nvGrpSpPr>
        <p:grpSpPr>
          <a:xfrm>
            <a:off x="380900" y="1052736"/>
            <a:ext cx="7719491" cy="922602"/>
            <a:chOff x="0" y="2029725"/>
            <a:chExt cx="7776864" cy="922602"/>
          </a:xfrm>
        </p:grpSpPr>
        <p:sp>
          <p:nvSpPr>
            <p:cNvPr id="41" name="Yuvarlatılmış Dikdörtgen 40"/>
            <p:cNvSpPr/>
            <p:nvPr/>
          </p:nvSpPr>
          <p:spPr>
            <a:xfrm>
              <a:off x="0" y="2029725"/>
              <a:ext cx="7776864" cy="92260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42" name="Yuvarlatılmış Dikdörtgen 4"/>
            <p:cNvSpPr/>
            <p:nvPr/>
          </p:nvSpPr>
          <p:spPr>
            <a:xfrm>
              <a:off x="6875" y="2029725"/>
              <a:ext cx="7769988" cy="92260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800" kern="1200"/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400" kern="1200" dirty="0"/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400" kern="1200"/>
            </a:p>
          </p:txBody>
        </p:sp>
      </p:grpSp>
      <p:sp>
        <p:nvSpPr>
          <p:cNvPr id="45" name="Dikdörtgen 44"/>
          <p:cNvSpPr/>
          <p:nvPr/>
        </p:nvSpPr>
        <p:spPr>
          <a:xfrm>
            <a:off x="387723" y="2060848"/>
            <a:ext cx="7712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Araştırma projelerinde </a:t>
            </a:r>
            <a:r>
              <a:rPr lang="tr-TR" sz="2400" dirty="0" smtClean="0"/>
              <a:t>kullanılması </a:t>
            </a:r>
            <a:r>
              <a:rPr lang="tr-TR" sz="2400" u="sng" dirty="0" smtClean="0"/>
              <a:t>planlanan </a:t>
            </a:r>
            <a:r>
              <a:rPr lang="tr-TR" sz="2400" u="sng" dirty="0"/>
              <a:t>gözlem ,deney, anket </a:t>
            </a:r>
            <a:r>
              <a:rPr lang="tr-TR" sz="2400" u="sng" dirty="0" err="1" smtClean="0"/>
              <a:t>vb</a:t>
            </a:r>
            <a:r>
              <a:rPr lang="tr-TR" sz="2400" u="sng" dirty="0"/>
              <a:t> </a:t>
            </a:r>
            <a:r>
              <a:rPr lang="tr-TR" sz="2400" u="sng" dirty="0" smtClean="0"/>
              <a:t>yöntemler</a:t>
            </a:r>
            <a:r>
              <a:rPr lang="tr-TR" sz="2400" dirty="0" smtClean="0"/>
              <a:t> </a:t>
            </a:r>
            <a:r>
              <a:rPr lang="tr-TR" sz="2400" dirty="0"/>
              <a:t>ayrıntılarıyla anlatılmış mı?</a:t>
            </a:r>
          </a:p>
        </p:txBody>
      </p:sp>
      <p:sp>
        <p:nvSpPr>
          <p:cNvPr id="46" name="Dikdörtgen 45"/>
          <p:cNvSpPr/>
          <p:nvPr/>
        </p:nvSpPr>
        <p:spPr>
          <a:xfrm>
            <a:off x="387724" y="1052736"/>
            <a:ext cx="7712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Proje 4006-TÜBİTAK Bilim Fuarları destekleme programı </a:t>
            </a:r>
            <a:r>
              <a:rPr lang="tr-TR" sz="2400" u="sng" dirty="0" smtClean="0"/>
              <a:t>kapsamına ve amacına </a:t>
            </a:r>
            <a:r>
              <a:rPr lang="tr-TR" sz="2400" dirty="0"/>
              <a:t>uygun mu?</a:t>
            </a:r>
          </a:p>
        </p:txBody>
      </p:sp>
      <p:sp>
        <p:nvSpPr>
          <p:cNvPr id="47" name="Dikdörtgen 46"/>
          <p:cNvSpPr/>
          <p:nvPr/>
        </p:nvSpPr>
        <p:spPr>
          <a:xfrm>
            <a:off x="387724" y="3105835"/>
            <a:ext cx="7712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/>
              <a:t>Projeler </a:t>
            </a:r>
            <a:r>
              <a:rPr lang="tr-TR" sz="2400" u="sng" dirty="0"/>
              <a:t>toplumsal/bilimsel fayda/ </a:t>
            </a:r>
            <a:r>
              <a:rPr lang="tr-TR" sz="2400" u="sng" dirty="0" smtClean="0"/>
              <a:t>kazanım</a:t>
            </a:r>
            <a:r>
              <a:rPr lang="tr-TR" sz="2400" dirty="0" smtClean="0"/>
              <a:t> sağlayabilecek </a:t>
            </a:r>
            <a:r>
              <a:rPr lang="tr-TR" sz="2400" dirty="0"/>
              <a:t>nitelikte mi?</a:t>
            </a:r>
          </a:p>
        </p:txBody>
      </p:sp>
      <p:sp>
        <p:nvSpPr>
          <p:cNvPr id="48" name="Dikdörtgen 47"/>
          <p:cNvSpPr/>
          <p:nvPr/>
        </p:nvSpPr>
        <p:spPr>
          <a:xfrm>
            <a:off x="387724" y="4155414"/>
            <a:ext cx="7712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Önerilen projelerin </a:t>
            </a:r>
            <a:r>
              <a:rPr lang="tr-TR" sz="2400" dirty="0" smtClean="0"/>
              <a:t>kullanılacak yöntem </a:t>
            </a:r>
            <a:r>
              <a:rPr lang="tr-TR" sz="2400" dirty="0"/>
              <a:t>göz önünde </a:t>
            </a:r>
            <a:r>
              <a:rPr lang="tr-TR" sz="2400" dirty="0" smtClean="0"/>
              <a:t>bulundurulduğunda </a:t>
            </a:r>
            <a:r>
              <a:rPr lang="tr-TR" sz="2400" u="sng" dirty="0" smtClean="0"/>
              <a:t>yapılabilirliği/uygulanabilirliği</a:t>
            </a:r>
            <a:r>
              <a:rPr lang="tr-TR" sz="2400" dirty="0" smtClean="0"/>
              <a:t> </a:t>
            </a:r>
            <a:r>
              <a:rPr lang="tr-TR" sz="2400" dirty="0"/>
              <a:t>yeterli mi?</a:t>
            </a:r>
          </a:p>
        </p:txBody>
      </p:sp>
      <p:sp>
        <p:nvSpPr>
          <p:cNvPr id="49" name="Dikdörtgen 48"/>
          <p:cNvSpPr/>
          <p:nvPr/>
        </p:nvSpPr>
        <p:spPr>
          <a:xfrm>
            <a:off x="387724" y="5439343"/>
            <a:ext cx="7496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Önerilen projeler </a:t>
            </a:r>
            <a:r>
              <a:rPr lang="tr-TR" sz="2400" u="sng" dirty="0"/>
              <a:t>öğrencilerin bilgi /</a:t>
            </a:r>
            <a:r>
              <a:rPr lang="tr-TR" sz="2400" u="sng" dirty="0" smtClean="0"/>
              <a:t>beceri </a:t>
            </a:r>
            <a:r>
              <a:rPr lang="tr-TR" sz="2400" dirty="0" smtClean="0"/>
              <a:t>düzeyini </a:t>
            </a:r>
            <a:r>
              <a:rPr lang="tr-TR" sz="2400" dirty="0"/>
              <a:t>artırabilecek nitelikte mi?</a:t>
            </a:r>
          </a:p>
        </p:txBody>
      </p:sp>
    </p:spTree>
    <p:extLst>
      <p:ext uri="{BB962C8B-B14F-4D97-AF65-F5344CB8AC3E}">
        <p14:creationId xmlns:p14="http://schemas.microsoft.com/office/powerpoint/2010/main" xmlns="" val="178462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Başarı Hikayeleri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395536" y="908721"/>
            <a:ext cx="7920880" cy="2304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800" b="1" dirty="0">
                <a:latin typeface="+mn-lt"/>
              </a:rPr>
              <a:t>Okul Adı: </a:t>
            </a:r>
            <a:r>
              <a:rPr lang="tr-TR" sz="2800" dirty="0" smtClean="0">
                <a:latin typeface="+mn-lt"/>
              </a:rPr>
              <a:t>Bursa Nilüfer </a:t>
            </a:r>
            <a:r>
              <a:rPr lang="tr-TR" sz="2800" dirty="0">
                <a:latin typeface="+mn-lt"/>
              </a:rPr>
              <a:t>İMKB Fen </a:t>
            </a:r>
            <a:r>
              <a:rPr lang="tr-TR" sz="2800" dirty="0" smtClean="0">
                <a:latin typeface="+mn-lt"/>
              </a:rPr>
              <a:t>Lisesi</a:t>
            </a:r>
          </a:p>
          <a:p>
            <a:pPr marL="0" indent="0">
              <a:buNone/>
            </a:pPr>
            <a:r>
              <a:rPr lang="tr-TR" sz="2800" b="1" dirty="0" smtClean="0">
                <a:latin typeface="+mn-lt"/>
              </a:rPr>
              <a:t>Yıl: </a:t>
            </a:r>
            <a:r>
              <a:rPr lang="tr-TR" sz="2800" dirty="0" smtClean="0">
                <a:latin typeface="+mn-lt"/>
              </a:rPr>
              <a:t>2014</a:t>
            </a:r>
            <a:endParaRPr lang="tr-TR" sz="2800" dirty="0">
              <a:latin typeface="+mn-lt"/>
            </a:endParaRPr>
          </a:p>
          <a:p>
            <a:pPr marL="0" indent="0">
              <a:buNone/>
            </a:pPr>
            <a:r>
              <a:rPr lang="tr-TR" sz="2800" b="1" dirty="0" smtClean="0">
                <a:latin typeface="+mn-lt"/>
              </a:rPr>
              <a:t>Proje Başlığı: </a:t>
            </a:r>
            <a:r>
              <a:rPr lang="tr-TR" sz="2800" dirty="0" err="1" smtClean="0">
                <a:latin typeface="+mn-lt"/>
              </a:rPr>
              <a:t>Pertürbasyon</a:t>
            </a:r>
            <a:r>
              <a:rPr lang="tr-TR" sz="2800" dirty="0" smtClean="0">
                <a:latin typeface="+mn-lt"/>
              </a:rPr>
              <a:t>(</a:t>
            </a:r>
            <a:r>
              <a:rPr lang="tr-TR" sz="2800" dirty="0" err="1" smtClean="0">
                <a:latin typeface="+mn-lt"/>
              </a:rPr>
              <a:t>Yaklaştırım</a:t>
            </a:r>
            <a:r>
              <a:rPr lang="tr-TR" sz="2800" dirty="0" smtClean="0">
                <a:latin typeface="+mn-lt"/>
              </a:rPr>
              <a:t>) ve </a:t>
            </a:r>
            <a:r>
              <a:rPr lang="tr-TR" sz="2800" dirty="0" err="1">
                <a:latin typeface="+mn-lt"/>
              </a:rPr>
              <a:t>Dualite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smtClean="0">
                <a:latin typeface="+mn-lt"/>
              </a:rPr>
              <a:t>(</a:t>
            </a:r>
            <a:r>
              <a:rPr lang="tr-TR" sz="2800" dirty="0" err="1" smtClean="0">
                <a:latin typeface="+mn-lt"/>
              </a:rPr>
              <a:t>Yaklaştırım</a:t>
            </a:r>
            <a:r>
              <a:rPr lang="tr-TR" sz="2800" dirty="0" smtClean="0">
                <a:latin typeface="+mn-lt"/>
              </a:rPr>
              <a:t> Ötesi) </a:t>
            </a:r>
            <a:r>
              <a:rPr lang="tr-TR" sz="2800" dirty="0">
                <a:latin typeface="+mn-lt"/>
              </a:rPr>
              <a:t>Yöntemleri Kullanılarak </a:t>
            </a:r>
            <a:r>
              <a:rPr lang="tr-TR" sz="2800" dirty="0" smtClean="0">
                <a:latin typeface="+mn-lt"/>
              </a:rPr>
              <a:t>M-Kuramına </a:t>
            </a:r>
            <a:r>
              <a:rPr lang="tr-TR" sz="2800" dirty="0">
                <a:latin typeface="+mn-lt"/>
              </a:rPr>
              <a:t>Dayalı Hipotezler </a:t>
            </a:r>
            <a:r>
              <a:rPr lang="tr-TR" sz="2800" dirty="0" smtClean="0">
                <a:latin typeface="+mn-lt"/>
              </a:rPr>
              <a:t>Geliştirilmesi</a:t>
            </a:r>
          </a:p>
          <a:p>
            <a:pPr marL="0" indent="0" algn="just">
              <a:buNone/>
            </a:pPr>
            <a:endParaRPr lang="tr-TR" sz="2800" dirty="0" smtClean="0">
              <a:latin typeface="+mn-lt"/>
            </a:endParaRPr>
          </a:p>
          <a:p>
            <a:pPr marL="0" indent="0" algn="just">
              <a:buNone/>
            </a:pPr>
            <a:endParaRPr lang="tr-TR" sz="2800" dirty="0" smtClean="0">
              <a:latin typeface="+mn-lt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633670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15</a:t>
            </a:fld>
            <a:r>
              <a:rPr lang="tr-TR" dirty="0" smtClean="0"/>
              <a:t>/24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387762" y="3429000"/>
            <a:ext cx="7920880" cy="27363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800" u="none" kern="1200" dirty="0" smtClean="0"/>
              <a:t>DOSEF* Proje Yarışmasında Finale Kalmıştır</a:t>
            </a: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800" dirty="0" smtClean="0"/>
              <a:t>Proje </a:t>
            </a:r>
            <a:r>
              <a:rPr lang="tr-TR" sz="2800" dirty="0"/>
              <a:t>Koç Üniversitesi öğretim görevlisi Prof. Dr. Tekin Dereli tarafından ilgi görmüş, projenin geliştirilmesi için destek </a:t>
            </a:r>
            <a:r>
              <a:rPr lang="tr-TR" sz="2800" dirty="0" smtClean="0"/>
              <a:t>sağlamıştır.</a:t>
            </a: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200" u="none" kern="1200" dirty="0" smtClean="0"/>
              <a:t>*DOĞANATA EDUCATION SCIENCE ENERY ENGINEERING FAIR</a:t>
            </a:r>
          </a:p>
        </p:txBody>
      </p:sp>
    </p:spTree>
    <p:extLst>
      <p:ext uri="{BB962C8B-B14F-4D97-AF65-F5344CB8AC3E}">
        <p14:creationId xmlns:p14="http://schemas.microsoft.com/office/powerpoint/2010/main" xmlns="" val="337764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Başarı Hikayeleri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395536" y="908721"/>
            <a:ext cx="7920880" cy="2304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>
                <a:latin typeface="+mn-lt"/>
              </a:rPr>
              <a:t>Okul Adı: </a:t>
            </a:r>
            <a:r>
              <a:rPr lang="tr-TR" sz="2800" dirty="0" smtClean="0">
                <a:latin typeface="+mn-lt"/>
              </a:rPr>
              <a:t>Bursa</a:t>
            </a:r>
            <a:r>
              <a:rPr lang="tr-TR" sz="2800" b="1" dirty="0" smtClean="0">
                <a:latin typeface="+mn-lt"/>
              </a:rPr>
              <a:t> </a:t>
            </a:r>
            <a:r>
              <a:rPr lang="tr-TR" sz="2800" dirty="0" smtClean="0">
                <a:latin typeface="+mn-lt"/>
              </a:rPr>
              <a:t>Nilüfer </a:t>
            </a:r>
            <a:r>
              <a:rPr lang="tr-TR" sz="2800" dirty="0">
                <a:latin typeface="+mn-lt"/>
              </a:rPr>
              <a:t>İMKB Fen </a:t>
            </a:r>
            <a:r>
              <a:rPr lang="tr-TR" sz="2800" dirty="0" smtClean="0">
                <a:latin typeface="+mn-lt"/>
              </a:rPr>
              <a:t>Lisesi</a:t>
            </a:r>
          </a:p>
          <a:p>
            <a:pPr marL="0" indent="0">
              <a:buNone/>
            </a:pPr>
            <a:r>
              <a:rPr lang="tr-TR" sz="2800" b="1" dirty="0" smtClean="0">
                <a:latin typeface="+mn-lt"/>
              </a:rPr>
              <a:t>Yıl: </a:t>
            </a:r>
            <a:r>
              <a:rPr lang="tr-TR" sz="2800" dirty="0" smtClean="0">
                <a:latin typeface="+mn-lt"/>
              </a:rPr>
              <a:t>2014</a:t>
            </a:r>
            <a:endParaRPr lang="tr-TR" sz="2800" dirty="0">
              <a:latin typeface="+mn-lt"/>
            </a:endParaRPr>
          </a:p>
          <a:p>
            <a:pPr marL="0" indent="0">
              <a:buNone/>
            </a:pPr>
            <a:r>
              <a:rPr lang="tr-TR" sz="2800" b="1" dirty="0" smtClean="0">
                <a:latin typeface="+mn-lt"/>
              </a:rPr>
              <a:t>Proje Başlığı: </a:t>
            </a:r>
            <a:r>
              <a:rPr lang="tr-TR" sz="2800" dirty="0">
                <a:latin typeface="+mn-lt"/>
              </a:rPr>
              <a:t>Atık </a:t>
            </a:r>
            <a:r>
              <a:rPr lang="tr-TR" sz="2800" dirty="0" smtClean="0">
                <a:latin typeface="+mn-lt"/>
              </a:rPr>
              <a:t>Suların Araştırılması Evlerde Kullanılabilecek Yağ Arıtma Sistemleri </a:t>
            </a:r>
          </a:p>
          <a:p>
            <a:pPr marL="0" indent="0" algn="just">
              <a:buNone/>
            </a:pPr>
            <a:endParaRPr lang="tr-TR" sz="2800" dirty="0" smtClean="0">
              <a:latin typeface="+mn-lt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633670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16</a:t>
            </a:fld>
            <a:r>
              <a:rPr lang="tr-TR" dirty="0" smtClean="0"/>
              <a:t>/24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387762" y="3429000"/>
            <a:ext cx="7920880" cy="27363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800" dirty="0"/>
              <a:t>2014 </a:t>
            </a:r>
            <a:r>
              <a:rPr lang="tr-TR" sz="2800" dirty="0" smtClean="0"/>
              <a:t>yılında Bilim Fuarına katılan </a:t>
            </a:r>
            <a:r>
              <a:rPr lang="tr-TR" sz="2800" dirty="0"/>
              <a:t>Buse </a:t>
            </a:r>
            <a:r>
              <a:rPr lang="tr-TR" sz="2800" dirty="0" err="1"/>
              <a:t>Dilayla</a:t>
            </a:r>
            <a:r>
              <a:rPr lang="tr-TR" sz="2800" dirty="0"/>
              <a:t> Koçak </a:t>
            </a:r>
            <a:r>
              <a:rPr lang="tr-TR" sz="2800" dirty="0" smtClean="0"/>
              <a:t>«</a:t>
            </a:r>
            <a:r>
              <a:rPr lang="tr-TR" sz="2800" b="1" dirty="0" smtClean="0"/>
              <a:t>DSİ </a:t>
            </a:r>
            <a:r>
              <a:rPr lang="tr-TR" sz="2800" b="1" dirty="0"/>
              <a:t>Türkiye Gençler Su </a:t>
            </a:r>
            <a:r>
              <a:rPr lang="tr-TR" sz="2800" b="1" dirty="0" smtClean="0"/>
              <a:t>Ödülü» </a:t>
            </a:r>
            <a:r>
              <a:rPr lang="tr-TR" sz="2800" dirty="0"/>
              <a:t>proje yarışmasında ilk 10 öğrenci arasına </a:t>
            </a:r>
            <a:r>
              <a:rPr lang="tr-TR" sz="2800" dirty="0" smtClean="0"/>
              <a:t>girmiştir.</a:t>
            </a:r>
            <a:endParaRPr lang="tr-TR" sz="1200" u="none" kern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406873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Başarı Hikayeleri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633670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17</a:t>
            </a:fld>
            <a:r>
              <a:rPr lang="tr-TR" dirty="0" smtClean="0"/>
              <a:t>/24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344815" cy="46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1025291" cy="100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83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Başarı Hikayeleri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395536" y="908721"/>
            <a:ext cx="7920880" cy="23042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>
                <a:latin typeface="+mn-lt"/>
              </a:rPr>
              <a:t>Okul Adı: </a:t>
            </a:r>
            <a:r>
              <a:rPr lang="tr-TR" sz="2800" dirty="0">
                <a:latin typeface="+mn-lt"/>
              </a:rPr>
              <a:t>Van </a:t>
            </a:r>
            <a:r>
              <a:rPr lang="tr-TR" sz="2800" dirty="0" err="1">
                <a:latin typeface="+mn-lt"/>
              </a:rPr>
              <a:t>Akbulak</a:t>
            </a:r>
            <a:r>
              <a:rPr lang="tr-TR" sz="2800" dirty="0">
                <a:latin typeface="+mn-lt"/>
              </a:rPr>
              <a:t> Yatılı Bölge İlköğretim Okulu</a:t>
            </a:r>
            <a:endParaRPr lang="tr-TR" sz="2800" dirty="0" smtClean="0">
              <a:latin typeface="+mn-lt"/>
            </a:endParaRPr>
          </a:p>
          <a:p>
            <a:pPr marL="0" indent="0">
              <a:buNone/>
            </a:pPr>
            <a:r>
              <a:rPr lang="tr-TR" sz="2800" b="1" dirty="0" smtClean="0">
                <a:latin typeface="+mn-lt"/>
              </a:rPr>
              <a:t>Yıl: </a:t>
            </a:r>
            <a:r>
              <a:rPr lang="tr-TR" sz="2800" dirty="0" smtClean="0">
                <a:latin typeface="+mn-lt"/>
              </a:rPr>
              <a:t>2013</a:t>
            </a:r>
            <a:endParaRPr lang="tr-TR" sz="2800" dirty="0">
              <a:latin typeface="+mn-lt"/>
            </a:endParaRPr>
          </a:p>
          <a:p>
            <a:pPr marL="0" indent="0">
              <a:buNone/>
            </a:pPr>
            <a:r>
              <a:rPr lang="tr-TR" sz="2800" b="1" dirty="0" smtClean="0">
                <a:latin typeface="+mn-lt"/>
              </a:rPr>
              <a:t>Proje Başlığı: </a:t>
            </a:r>
            <a:r>
              <a:rPr lang="tr-TR" sz="2800" dirty="0" smtClean="0">
                <a:latin typeface="+mn-lt"/>
              </a:rPr>
              <a:t>Işıldayan Evim, Fosforlu Ev Aletleri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633670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18</a:t>
            </a:fld>
            <a:r>
              <a:rPr lang="tr-TR" dirty="0" smtClean="0"/>
              <a:t>/24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387762" y="3429000"/>
            <a:ext cx="7920880" cy="27363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800" dirty="0" smtClean="0"/>
              <a:t>Gürcistan’da </a:t>
            </a:r>
            <a:r>
              <a:rPr lang="tr-TR" sz="2800" dirty="0"/>
              <a:t>düzenlenen Leonardo da Vinci proje yarışmasına katılıp dünya üçüncülüğüyle </a:t>
            </a:r>
            <a:r>
              <a:rPr lang="tr-TR" sz="2800" dirty="0" smtClean="0"/>
              <a:t>dönmüştür.</a:t>
            </a:r>
            <a:endParaRPr lang="tr-TR" sz="1200" u="none" kern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427280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Başarı Hikayeleri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633670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19</a:t>
            </a:fld>
            <a:r>
              <a:rPr lang="tr-TR" dirty="0" smtClean="0"/>
              <a:t>/24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1052736"/>
            <a:ext cx="458627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5148065" y="1052736"/>
            <a:ext cx="3528391" cy="5112568"/>
          </a:xfrm>
          <a:prstGeom prst="rect">
            <a:avLst/>
          </a:prstGeom>
          <a:solidFill>
            <a:schemeClr val="tx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/>
              <a:t>"Depremde eşyaları daha kolay bulabilmek amacıyla bir proje yapmak istedik. Ateşböceğinin gece parlamasından yola çıkarak böyle bir proje hazırladım. Bu projede fosforlu ev eşyalarının üzerine boyanın sürülmesi sonucu karanlıkta bile o eşyaları çok rahatça görebiliriz. Böylece depremde kapı kolu, merdiven korkulukları, elektrik kapakları ve benzeri eşyalar artık bizleri korkutmayacağı gibi depremde ölenlerin sayısında da bir azalmaya neden olacaktır" </a:t>
            </a:r>
            <a:r>
              <a:rPr lang="tr-TR" b="1" i="1" dirty="0" smtClean="0"/>
              <a:t>Sevim ÖZTÜRK (öğrenci)</a:t>
            </a:r>
            <a:endParaRPr lang="tr-TR" b="1" i="1" u="none" kern="1200" dirty="0" smtClean="0"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513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Sunum İçeriği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323528" y="1052736"/>
            <a:ext cx="8106072" cy="507342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latin typeface="+mn-lt"/>
              </a:rPr>
              <a:t>Panel Yönetim Sistemi</a:t>
            </a:r>
          </a:p>
          <a:p>
            <a:pPr marL="0" indent="0">
              <a:buNone/>
            </a:pPr>
            <a:endParaRPr lang="tr-TR" sz="28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latin typeface="+mn-lt"/>
              </a:rPr>
              <a:t>Panel Değerlendirme Süreci</a:t>
            </a:r>
          </a:p>
          <a:p>
            <a:pPr marL="0" indent="0">
              <a:buNone/>
            </a:pPr>
            <a:endParaRPr lang="tr-TR" sz="28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latin typeface="+mn-lt"/>
              </a:rPr>
              <a:t>Panel Değerlendirme Kriterleri</a:t>
            </a:r>
          </a:p>
          <a:p>
            <a:pPr marL="0" indent="0">
              <a:buNone/>
            </a:pPr>
            <a:endParaRPr lang="tr-TR" sz="28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tr-TR" sz="2800" smtClean="0">
                <a:latin typeface="+mn-lt"/>
              </a:rPr>
              <a:t>Başarı Hikayeleri</a:t>
            </a:r>
            <a:endParaRPr lang="tr-TR" sz="2800" dirty="0" smtClean="0">
              <a:latin typeface="+mn-lt"/>
            </a:endParaRPr>
          </a:p>
          <a:p>
            <a:pPr marL="0" indent="0">
              <a:buNone/>
            </a:pPr>
            <a:endParaRPr lang="tr-TR" sz="28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latin typeface="+mn-lt"/>
              </a:rPr>
              <a:t>Sıkça Sorulan Sorular</a:t>
            </a:r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</a:t>
            </a:fld>
            <a:r>
              <a:rPr lang="tr-TR" dirty="0" smtClean="0"/>
              <a:t>/24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06754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Başarı Hikayeleri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395536" y="908721"/>
            <a:ext cx="7920880" cy="2304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>
                <a:latin typeface="+mn-lt"/>
              </a:rPr>
              <a:t>Okul Adı: </a:t>
            </a:r>
            <a:r>
              <a:rPr lang="tr-TR" sz="2800" dirty="0" smtClean="0">
                <a:latin typeface="+mn-lt"/>
              </a:rPr>
              <a:t>Ankara</a:t>
            </a:r>
            <a:r>
              <a:rPr lang="tr-TR" sz="2800" b="1" dirty="0" smtClean="0">
                <a:latin typeface="+mn-lt"/>
              </a:rPr>
              <a:t> </a:t>
            </a:r>
            <a:r>
              <a:rPr lang="tr-TR" sz="2800" dirty="0" smtClean="0">
                <a:latin typeface="+mn-lt"/>
              </a:rPr>
              <a:t>Sibel </a:t>
            </a:r>
            <a:r>
              <a:rPr lang="tr-TR" sz="2800" dirty="0">
                <a:latin typeface="+mn-lt"/>
              </a:rPr>
              <a:t>İsmet Çatık Ortaokulu </a:t>
            </a:r>
            <a:endParaRPr lang="tr-TR" sz="2800" dirty="0" smtClean="0">
              <a:latin typeface="+mn-lt"/>
            </a:endParaRPr>
          </a:p>
          <a:p>
            <a:pPr marL="0" indent="0">
              <a:buNone/>
            </a:pPr>
            <a:r>
              <a:rPr lang="tr-TR" sz="2800" b="1" dirty="0" smtClean="0">
                <a:latin typeface="+mn-lt"/>
              </a:rPr>
              <a:t>Yıl: </a:t>
            </a:r>
            <a:r>
              <a:rPr lang="tr-TR" sz="2800" dirty="0" smtClean="0">
                <a:latin typeface="+mn-lt"/>
              </a:rPr>
              <a:t>2015</a:t>
            </a:r>
            <a:endParaRPr lang="tr-TR" sz="2800" dirty="0">
              <a:latin typeface="+mn-lt"/>
            </a:endParaRPr>
          </a:p>
          <a:p>
            <a:pPr marL="0" indent="0">
              <a:buNone/>
            </a:pPr>
            <a:r>
              <a:rPr lang="tr-TR" sz="2800" b="1" dirty="0" smtClean="0">
                <a:latin typeface="+mn-lt"/>
              </a:rPr>
              <a:t>Proje Başlığı: </a:t>
            </a:r>
            <a:r>
              <a:rPr lang="tr-TR" sz="2800" dirty="0">
                <a:latin typeface="+mn-lt"/>
              </a:rPr>
              <a:t>Elle Şarj Edilebilir Cep Telefonu </a:t>
            </a:r>
            <a:r>
              <a:rPr lang="tr-TR" sz="2800" dirty="0" smtClean="0">
                <a:latin typeface="+mn-lt"/>
              </a:rPr>
              <a:t>Güneş </a:t>
            </a:r>
            <a:r>
              <a:rPr lang="tr-TR" sz="2800" dirty="0">
                <a:latin typeface="+mn-lt"/>
              </a:rPr>
              <a:t>ve Rüzgâr Enerjisi İle Hareket Eden Gemi Modeli</a:t>
            </a:r>
            <a:endParaRPr lang="tr-TR" sz="2800" dirty="0" smtClean="0">
              <a:latin typeface="+mn-lt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633670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20</a:t>
            </a:fld>
            <a:r>
              <a:rPr lang="tr-TR" dirty="0" smtClean="0"/>
              <a:t>/24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387762" y="3429000"/>
            <a:ext cx="7920880" cy="27363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800" dirty="0"/>
              <a:t>Hacettepe Üniversitesi </a:t>
            </a:r>
            <a:r>
              <a:rPr lang="tr-TR" sz="2800" dirty="0" smtClean="0"/>
              <a:t>Öğretim Görevlisi </a:t>
            </a:r>
            <a:r>
              <a:rPr lang="tr-TR" sz="2800" dirty="0"/>
              <a:t>Doç. Dr. Fatma </a:t>
            </a:r>
            <a:r>
              <a:rPr lang="tr-TR" sz="2800" dirty="0" smtClean="0"/>
              <a:t>Sevin, öğrencimize </a:t>
            </a:r>
            <a:r>
              <a:rPr lang="tr-TR" sz="2800" dirty="0"/>
              <a:t>üniversite laboratuvarlarında kendi yaş grupları ile çalışması için destek </a:t>
            </a:r>
            <a:r>
              <a:rPr lang="tr-TR" sz="2800" dirty="0" smtClean="0"/>
              <a:t>oldu.</a:t>
            </a:r>
            <a:endParaRPr lang="tr-TR" sz="1200" u="none" kern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219313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Sıkça Sorulan Sorular</a:t>
            </a:r>
            <a:endParaRPr lang="tr-TR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1846221"/>
              </p:ext>
            </p:extLst>
          </p:nvPr>
        </p:nvGraphicFramePr>
        <p:xfrm>
          <a:off x="714375" y="1052513"/>
          <a:ext cx="771525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1115616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21/24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27954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Sıkça Sorulan Sorular</a:t>
            </a:r>
            <a:endParaRPr lang="tr-TR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59068"/>
              </p:ext>
            </p:extLst>
          </p:nvPr>
        </p:nvGraphicFramePr>
        <p:xfrm>
          <a:off x="714375" y="1052513"/>
          <a:ext cx="771525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1115616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22/24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2675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Sıkça Sorulan Sorular</a:t>
            </a:r>
            <a:endParaRPr lang="tr-TR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1920800"/>
              </p:ext>
            </p:extLst>
          </p:nvPr>
        </p:nvGraphicFramePr>
        <p:xfrm>
          <a:off x="395536" y="1052736"/>
          <a:ext cx="80648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1115616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23/24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105352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70609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TEŞEKKÜRLER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1691680" y="2852935"/>
            <a:ext cx="50760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Bilim ve Toplum Daire Başkanlığı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sz="2000" b="1" dirty="0" smtClean="0">
                <a:solidFill>
                  <a:srgbClr val="A50021"/>
                </a:solidFill>
                <a:latin typeface="Arial" charset="0"/>
              </a:rPr>
              <a:t>Bilim </a:t>
            </a:r>
            <a:r>
              <a:rPr lang="tr-TR" sz="2000" b="1" dirty="0">
                <a:solidFill>
                  <a:srgbClr val="A50021"/>
                </a:solidFill>
                <a:latin typeface="Arial" charset="0"/>
              </a:rPr>
              <a:t>ve Toplum Programları Müdürlüğü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Arial" charset="0"/>
              </a:rPr>
              <a:t>TÜBİTAK Ek Hizmet Binası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Arial" charset="0"/>
              </a:rPr>
              <a:t>Akay Cad. No:6 </a:t>
            </a:r>
            <a:br>
              <a:rPr lang="tr-TR" dirty="0">
                <a:latin typeface="Arial" charset="0"/>
              </a:rPr>
            </a:br>
            <a:r>
              <a:rPr lang="tr-TR" dirty="0">
                <a:latin typeface="Arial" charset="0"/>
              </a:rPr>
              <a:t>Ankara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endParaRPr lang="tr-TR" dirty="0">
              <a:latin typeface="Arial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Arial" charset="0"/>
                <a:hlinkClick r:id="rId2"/>
              </a:rPr>
              <a:t>www.tubitak.gov.tr/4004</a:t>
            </a:r>
            <a:endParaRPr lang="tr-TR" dirty="0">
              <a:latin typeface="Arial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Arial" charset="0"/>
                <a:hlinkClick r:id="rId3"/>
              </a:rPr>
              <a:t>www.tubitak.gov.tr/4005</a:t>
            </a:r>
            <a:endParaRPr lang="tr-TR" dirty="0">
              <a:latin typeface="Arial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Arial" charset="0"/>
                <a:hlinkClick r:id="rId4"/>
              </a:rPr>
              <a:t>www.tubitak.gov.tr/4006</a:t>
            </a:r>
            <a:endParaRPr lang="tr-TR" dirty="0">
              <a:latin typeface="Arial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 smtClean="0">
                <a:latin typeface="Arial" charset="0"/>
                <a:hlinkClick r:id="rId5"/>
              </a:rPr>
              <a:t>www.tubitak.gov.tr/4007</a:t>
            </a:r>
            <a:endParaRPr lang="tr-TR" dirty="0">
              <a:latin typeface="Arial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7611" y="764704"/>
            <a:ext cx="2166515" cy="1872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24</a:t>
            </a:fld>
            <a:r>
              <a:rPr lang="tr-TR" dirty="0" smtClean="0"/>
              <a:t>/24</a:t>
            </a:r>
            <a:endParaRPr lang="en-US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1115616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392936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Panel Yönetim Sistemi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323528" y="1052736"/>
            <a:ext cx="8106072" cy="507342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3</a:t>
            </a:fld>
            <a:r>
              <a:rPr lang="tr-TR" dirty="0" smtClean="0"/>
              <a:t>/24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xmlns="" val="2551567893"/>
              </p:ext>
            </p:extLst>
          </p:nvPr>
        </p:nvGraphicFramePr>
        <p:xfrm>
          <a:off x="467544" y="836712"/>
          <a:ext cx="78488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Dikdörtgen 10"/>
          <p:cNvSpPr/>
          <p:nvPr/>
        </p:nvSpPr>
        <p:spPr>
          <a:xfrm>
            <a:off x="539552" y="4293096"/>
            <a:ext cx="3456384" cy="1728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400" b="1" dirty="0" smtClean="0">
                <a:solidFill>
                  <a:srgbClr val="4F81BD"/>
                </a:solidFill>
              </a:rPr>
              <a:t>Kurum Dışı Kullanıcılar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400" b="1" dirty="0" smtClean="0"/>
              <a:t>Panelist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400" b="1" dirty="0" smtClean="0"/>
              <a:t> Danışman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400" b="1" dirty="0" smtClean="0"/>
              <a:t> </a:t>
            </a:r>
            <a:r>
              <a:rPr lang="tr-TR" sz="2400" b="1" dirty="0" err="1" smtClean="0"/>
              <a:t>Moderatör</a:t>
            </a:r>
            <a:endParaRPr lang="tr-TR" sz="2400" b="1" u="none" kern="1200" dirty="0" smtClean="0">
              <a:latin typeface="Futura Bk BT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4860032" y="4293096"/>
            <a:ext cx="3384376" cy="1728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400" b="1" dirty="0">
                <a:solidFill>
                  <a:srgbClr val="4F81BD"/>
                </a:solidFill>
              </a:rPr>
              <a:t>Kurum </a:t>
            </a:r>
            <a:r>
              <a:rPr lang="tr-TR" sz="2400" b="1" dirty="0" smtClean="0">
                <a:solidFill>
                  <a:srgbClr val="4F81BD"/>
                </a:solidFill>
              </a:rPr>
              <a:t>İçi Kullanıcılar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400" b="1" dirty="0" smtClean="0">
                <a:solidFill>
                  <a:schemeClr val="tx1"/>
                </a:solidFill>
              </a:rPr>
              <a:t>Panel Sorumlusu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2400" b="1" dirty="0" smtClean="0">
              <a:solidFill>
                <a:schemeClr val="tx1"/>
              </a:solidFill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1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Panel Yönetim Sistemi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323528" y="1052736"/>
            <a:ext cx="8106072" cy="507342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4</a:t>
            </a:fld>
            <a:r>
              <a:rPr lang="tr-TR" dirty="0" smtClean="0"/>
              <a:t>/24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xmlns="" val="3729487092"/>
              </p:ext>
            </p:extLst>
          </p:nvPr>
        </p:nvGraphicFramePr>
        <p:xfrm>
          <a:off x="395536" y="908720"/>
          <a:ext cx="78488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72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Panel Yönetim Sistemi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323528" y="1052736"/>
            <a:ext cx="8106072" cy="507342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5</a:t>
            </a:fld>
            <a:r>
              <a:rPr lang="tr-TR" dirty="0" smtClean="0"/>
              <a:t>/24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xmlns="" val="2602439435"/>
              </p:ext>
            </p:extLst>
          </p:nvPr>
        </p:nvGraphicFramePr>
        <p:xfrm>
          <a:off x="395536" y="908720"/>
          <a:ext cx="78488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0363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Panel Yönetim Sistemi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827584" y="6356350"/>
            <a:ext cx="6840760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6</a:t>
            </a:fld>
            <a:r>
              <a:rPr lang="tr-TR" dirty="0" smtClean="0"/>
              <a:t>/24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052513"/>
            <a:ext cx="7920880" cy="5073650"/>
          </a:xfrm>
        </p:spPr>
      </p:pic>
    </p:spTree>
    <p:extLst>
      <p:ext uri="{BB962C8B-B14F-4D97-AF65-F5344CB8AC3E}">
        <p14:creationId xmlns:p14="http://schemas.microsoft.com/office/powerpoint/2010/main" xmlns="" val="327954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Panel Yönetim Sistemi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6480720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7</a:t>
            </a:fld>
            <a:r>
              <a:rPr lang="tr-TR" dirty="0" smtClean="0"/>
              <a:t>/24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052736"/>
            <a:ext cx="8064896" cy="4536504"/>
          </a:xfrm>
        </p:spPr>
      </p:pic>
    </p:spTree>
    <p:extLst>
      <p:ext uri="{BB962C8B-B14F-4D97-AF65-F5344CB8AC3E}">
        <p14:creationId xmlns:p14="http://schemas.microsoft.com/office/powerpoint/2010/main" xmlns="" val="408211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Panel Yönetim Sistemi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6480720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8</a:t>
            </a:fld>
            <a:r>
              <a:rPr lang="tr-TR" dirty="0" smtClean="0"/>
              <a:t>/24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08721"/>
            <a:ext cx="8064896" cy="5009480"/>
          </a:xfrm>
        </p:spPr>
      </p:pic>
    </p:spTree>
    <p:extLst>
      <p:ext uri="{BB962C8B-B14F-4D97-AF65-F5344CB8AC3E}">
        <p14:creationId xmlns:p14="http://schemas.microsoft.com/office/powerpoint/2010/main" xmlns="" val="182850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Panel Yönetim Sistemi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1115616" y="6356350"/>
            <a:ext cx="6408712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9</a:t>
            </a:fld>
            <a:r>
              <a:rPr lang="tr-TR" dirty="0" smtClean="0"/>
              <a:t>/24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08720"/>
            <a:ext cx="8064896" cy="4752528"/>
          </a:xfrm>
        </p:spPr>
      </p:pic>
    </p:spTree>
    <p:extLst>
      <p:ext uri="{BB962C8B-B14F-4D97-AF65-F5344CB8AC3E}">
        <p14:creationId xmlns:p14="http://schemas.microsoft.com/office/powerpoint/2010/main" xmlns="" val="1598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usal Yenilik Sistemimizin Geleceği_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a:spPr>
      <a:bodyPr spcFirstLastPara="0" vert="horz" wrap="square" lIns="216354" tIns="189034" rIns="216354" bIns="189034" numCol="1" spcCol="1270" anchor="ctr" anchorCtr="0">
        <a:noAutofit/>
      </a:bodyPr>
      <a:lstStyle>
        <a:defPPr algn="ctr" defTabSz="711200">
          <a:lnSpc>
            <a:spcPct val="90000"/>
          </a:lnSpc>
          <a:spcBef>
            <a:spcPct val="0"/>
          </a:spcBef>
          <a:spcAft>
            <a:spcPct val="35000"/>
          </a:spcAft>
          <a:defRPr b="1" u="none" kern="1200" dirty="0" smtClean="0">
            <a:latin typeface="Futura Bk BT" pitchFamily="34" charset="0"/>
          </a:defRPr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3">
            <a:hueOff val="0"/>
            <a:satOff val="0"/>
            <a:lumOff val="0"/>
            <a:alphaOff val="0"/>
          </a:schemeClr>
        </a:fillRef>
        <a:effectRef idx="2">
          <a:schemeClr val="accent3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Futura Lt B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14631</TotalTime>
  <Words>896</Words>
  <Application>Microsoft Office PowerPoint</Application>
  <PresentationFormat>Ekran Gösterisi (4:3)</PresentationFormat>
  <Paragraphs>201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Ulusal Yenilik Sistemimizin Geleceği_2</vt:lpstr>
      <vt:lpstr>4006- TÜBİTAK Bilim Fuarları Destekleme Programı Panel Yönetim Sistemi ve  Değerlendirme Kriterleri</vt:lpstr>
      <vt:lpstr>Sunum İçeriği</vt:lpstr>
      <vt:lpstr>Panel Yönetim Sistemi</vt:lpstr>
      <vt:lpstr>Panel Yönetim Sistemi</vt:lpstr>
      <vt:lpstr>Panel Yönetim Sistemi</vt:lpstr>
      <vt:lpstr>Panel Yönetim Sistemi</vt:lpstr>
      <vt:lpstr>Panel Yönetim Sistemi</vt:lpstr>
      <vt:lpstr>Panel Yönetim Sistemi</vt:lpstr>
      <vt:lpstr>Panel Yönetim Sistemi</vt:lpstr>
      <vt:lpstr>Panel Yönetim Sistemi</vt:lpstr>
      <vt:lpstr>Panel Değerlendirme Süreci</vt:lpstr>
      <vt:lpstr>Panel  Değerlendirme Süreci</vt:lpstr>
      <vt:lpstr>Panel  Değerlendirme Süreci</vt:lpstr>
      <vt:lpstr>Panel Değerlendirme Kriterleri</vt:lpstr>
      <vt:lpstr>Başarı Hikayeleri</vt:lpstr>
      <vt:lpstr>Başarı Hikayeleri</vt:lpstr>
      <vt:lpstr>Başarı Hikayeleri</vt:lpstr>
      <vt:lpstr>Başarı Hikayeleri</vt:lpstr>
      <vt:lpstr>Başarı Hikayeleri</vt:lpstr>
      <vt:lpstr>Başarı Hikayeleri</vt:lpstr>
      <vt:lpstr>Sıkça Sorulan Sorular</vt:lpstr>
      <vt:lpstr>Sıkça Sorulan Sorular</vt:lpstr>
      <vt:lpstr>Sıkça Sorulan Sorular</vt:lpstr>
      <vt:lpstr>TEŞEKKÜRLER</vt:lpstr>
    </vt:vector>
  </TitlesOfParts>
  <Company>Tubitak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Bilim ve toplum</dc:title>
  <dc:creator>tubitak</dc:creator>
  <cp:lastModifiedBy>O.GokhanCAM</cp:lastModifiedBy>
  <cp:revision>1633</cp:revision>
  <cp:lastPrinted>2017-09-19T13:32:00Z</cp:lastPrinted>
  <dcterms:created xsi:type="dcterms:W3CDTF">2011-11-25T07:06:56Z</dcterms:created>
  <dcterms:modified xsi:type="dcterms:W3CDTF">2017-11-13T05:31:56Z</dcterms:modified>
</cp:coreProperties>
</file>