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945" r:id="rId2"/>
    <p:sldId id="1043" r:id="rId3"/>
    <p:sldId id="1101" r:id="rId4"/>
    <p:sldId id="1120" r:id="rId5"/>
    <p:sldId id="1102" r:id="rId6"/>
    <p:sldId id="1133" r:id="rId7"/>
    <p:sldId id="1146" r:id="rId8"/>
    <p:sldId id="1147" r:id="rId9"/>
    <p:sldId id="1148" r:id="rId10"/>
    <p:sldId id="1149" r:id="rId11"/>
    <p:sldId id="1151" r:id="rId12"/>
    <p:sldId id="1152" r:id="rId13"/>
    <p:sldId id="1153" r:id="rId14"/>
    <p:sldId id="1154" r:id="rId15"/>
    <p:sldId id="1155" r:id="rId16"/>
    <p:sldId id="1156" r:id="rId17"/>
    <p:sldId id="1157" r:id="rId18"/>
    <p:sldId id="1127" r:id="rId19"/>
    <p:sldId id="1128" r:id="rId20"/>
    <p:sldId id="1139" r:id="rId21"/>
    <p:sldId id="1129" r:id="rId22"/>
    <p:sldId id="1141" r:id="rId23"/>
    <p:sldId id="1134" r:id="rId24"/>
    <p:sldId id="1142" r:id="rId25"/>
    <p:sldId id="1144" r:id="rId26"/>
    <p:sldId id="1126" r:id="rId27"/>
    <p:sldId id="1135" r:id="rId28"/>
    <p:sldId id="1145" r:id="rId29"/>
    <p:sldId id="1136" r:id="rId30"/>
    <p:sldId id="1137" r:id="rId31"/>
    <p:sldId id="1140" r:id="rId32"/>
    <p:sldId id="1150" r:id="rId33"/>
    <p:sldId id="1020" r:id="rId34"/>
  </p:sldIdLst>
  <p:sldSz cx="9144000" cy="6858000" type="screen4x3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D1" initials="HD" lastIdx="5" clrIdx="0"/>
  <p:cmAuthor id="1" name="Nagehan Ramazanoglu" initials="N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D9BCA"/>
    <a:srgbClr val="A50021"/>
    <a:srgbClr val="4F81BD"/>
    <a:srgbClr val="C0504D"/>
    <a:srgbClr val="0066FF"/>
    <a:srgbClr val="A3C1E5"/>
    <a:srgbClr val="FFFFCC"/>
    <a:srgbClr val="B3D07A"/>
    <a:srgbClr val="D6CCA3"/>
    <a:srgbClr val="99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600" autoAdjust="0"/>
  </p:normalViewPr>
  <p:slideViewPr>
    <p:cSldViewPr>
      <p:cViewPr>
        <p:scale>
          <a:sx n="100" d="100"/>
          <a:sy n="100" d="100"/>
        </p:scale>
        <p:origin x="-540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1EB9CA-B037-4517-8766-C2366D04F39C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2E0C8AB9-963A-4C80-A551-BB08F86BAD4D}">
      <dgm:prSet/>
      <dgm:spPr/>
      <dgm:t>
        <a:bodyPr/>
        <a:lstStyle/>
        <a:p>
          <a:r>
            <a:rPr lang="tr-TR" dirty="0" smtClean="0">
              <a:latin typeface="Times New Roman" pitchFamily="18" charset="0"/>
              <a:cs typeface="Times New Roman" pitchFamily="18" charset="0"/>
            </a:rPr>
            <a:t>Elektronik Bilgi Güvenliği A.Ş. (E-Güven)</a:t>
          </a:r>
          <a:endParaRPr lang="tr-TR" dirty="0">
            <a:latin typeface="Times New Roman" pitchFamily="18" charset="0"/>
            <a:cs typeface="Times New Roman" pitchFamily="18" charset="0"/>
          </a:endParaRPr>
        </a:p>
      </dgm:t>
    </dgm:pt>
    <dgm:pt modelId="{7FAD8DB9-5A97-40D4-AF9A-1BA0E7B609C5}" type="parTrans" cxnId="{EBA2670D-5E07-40D7-9F59-2DE24B36B1F9}">
      <dgm:prSet/>
      <dgm:spPr/>
      <dgm:t>
        <a:bodyPr/>
        <a:lstStyle/>
        <a:p>
          <a:endParaRPr lang="tr-TR"/>
        </a:p>
      </dgm:t>
    </dgm:pt>
    <dgm:pt modelId="{26682ABA-C751-4FF4-AC21-2EA7D0F3D169}" type="sibTrans" cxnId="{EBA2670D-5E07-40D7-9F59-2DE24B36B1F9}">
      <dgm:prSet/>
      <dgm:spPr/>
      <dgm:t>
        <a:bodyPr/>
        <a:lstStyle/>
        <a:p>
          <a:endParaRPr lang="tr-TR"/>
        </a:p>
      </dgm:t>
    </dgm:pt>
    <dgm:pt modelId="{7FD47777-9D35-4FFB-86B5-49629AF61381}">
      <dgm:prSet/>
      <dgm:spPr/>
      <dgm:t>
        <a:bodyPr/>
        <a:lstStyle/>
        <a:p>
          <a:r>
            <a:rPr lang="tr-TR" dirty="0" smtClean="0">
              <a:latin typeface="Times New Roman" pitchFamily="18" charset="0"/>
              <a:cs typeface="Times New Roman" pitchFamily="18" charset="0"/>
            </a:rPr>
            <a:t>E-İmza Bilgi Güvenliği Hizmetleri A.Ş.(E-</a:t>
          </a:r>
          <a:r>
            <a:rPr lang="tr-TR" dirty="0" err="1" smtClean="0">
              <a:latin typeface="Times New Roman" pitchFamily="18" charset="0"/>
              <a:cs typeface="Times New Roman" pitchFamily="18" charset="0"/>
            </a:rPr>
            <a:t>İmzaTR</a:t>
          </a:r>
          <a:r>
            <a:rPr lang="tr-TR" dirty="0" smtClean="0">
              <a:latin typeface="Times New Roman" pitchFamily="18" charset="0"/>
              <a:cs typeface="Times New Roman" pitchFamily="18" charset="0"/>
            </a:rPr>
            <a:t>)</a:t>
          </a:r>
          <a:endParaRPr lang="tr-TR" dirty="0">
            <a:latin typeface="Times New Roman" pitchFamily="18" charset="0"/>
            <a:cs typeface="Times New Roman" pitchFamily="18" charset="0"/>
          </a:endParaRPr>
        </a:p>
      </dgm:t>
    </dgm:pt>
    <dgm:pt modelId="{3978AC36-130C-40CA-8B9A-83BA945B6B0D}" type="parTrans" cxnId="{744C30E5-CC2C-483F-9352-4F718BAB724A}">
      <dgm:prSet/>
      <dgm:spPr/>
      <dgm:t>
        <a:bodyPr/>
        <a:lstStyle/>
        <a:p>
          <a:endParaRPr lang="tr-TR"/>
        </a:p>
      </dgm:t>
    </dgm:pt>
    <dgm:pt modelId="{54085DAC-F910-455F-87D5-EBC0FFEF86F3}" type="sibTrans" cxnId="{744C30E5-CC2C-483F-9352-4F718BAB724A}">
      <dgm:prSet/>
      <dgm:spPr/>
      <dgm:t>
        <a:bodyPr/>
        <a:lstStyle/>
        <a:p>
          <a:endParaRPr lang="tr-TR"/>
        </a:p>
      </dgm:t>
    </dgm:pt>
    <dgm:pt modelId="{23742AE8-A1A0-45F7-8C10-7D051335C0C8}">
      <dgm:prSet/>
      <dgm:spPr/>
      <dgm:t>
        <a:bodyPr/>
        <a:lstStyle/>
        <a:p>
          <a:r>
            <a:rPr lang="tr-TR" dirty="0" smtClean="0">
              <a:latin typeface="Times New Roman" pitchFamily="18" charset="0"/>
              <a:cs typeface="Times New Roman" pitchFamily="18" charset="0"/>
            </a:rPr>
            <a:t>Emniyet Genel Müdürlügü Sertifikasyon Merkezi (EGMSM)</a:t>
          </a:r>
          <a:endParaRPr lang="tr-TR" dirty="0">
            <a:latin typeface="Times New Roman" pitchFamily="18" charset="0"/>
            <a:cs typeface="Times New Roman" pitchFamily="18" charset="0"/>
          </a:endParaRPr>
        </a:p>
      </dgm:t>
    </dgm:pt>
    <dgm:pt modelId="{4E038590-675B-4062-935E-11654B310733}" type="parTrans" cxnId="{A656C6C9-2AAE-48E6-B0DC-E75413B72939}">
      <dgm:prSet/>
      <dgm:spPr/>
      <dgm:t>
        <a:bodyPr/>
        <a:lstStyle/>
        <a:p>
          <a:endParaRPr lang="tr-TR"/>
        </a:p>
      </dgm:t>
    </dgm:pt>
    <dgm:pt modelId="{2020CD39-0CEB-4B8F-8D49-B078F9873BCC}" type="sibTrans" cxnId="{A656C6C9-2AAE-48E6-B0DC-E75413B72939}">
      <dgm:prSet/>
      <dgm:spPr/>
      <dgm:t>
        <a:bodyPr/>
        <a:lstStyle/>
        <a:p>
          <a:endParaRPr lang="tr-TR"/>
        </a:p>
      </dgm:t>
    </dgm:pt>
    <dgm:pt modelId="{AE7E449B-D254-415F-8735-75D835DBD381}">
      <dgm:prSet/>
      <dgm:spPr/>
      <dgm:t>
        <a:bodyPr/>
        <a:lstStyle/>
        <a:p>
          <a:r>
            <a:rPr lang="tr-TR" dirty="0" smtClean="0">
              <a:latin typeface="Times New Roman" pitchFamily="18" charset="0"/>
              <a:cs typeface="Times New Roman" pitchFamily="18" charset="0"/>
            </a:rPr>
            <a:t>EBG Bilişim Teknolojileri ve Hizmetleri A.Ş.(E-Tugra)</a:t>
          </a:r>
          <a:endParaRPr lang="tr-TR" dirty="0">
            <a:latin typeface="Times New Roman" pitchFamily="18" charset="0"/>
            <a:cs typeface="Times New Roman" pitchFamily="18" charset="0"/>
          </a:endParaRPr>
        </a:p>
      </dgm:t>
    </dgm:pt>
    <dgm:pt modelId="{787E897C-DB34-433F-A2FA-177DC39A237D}" type="parTrans" cxnId="{85B57463-49B8-4926-9C9A-9CE69181A49C}">
      <dgm:prSet/>
      <dgm:spPr/>
      <dgm:t>
        <a:bodyPr/>
        <a:lstStyle/>
        <a:p>
          <a:endParaRPr lang="tr-TR"/>
        </a:p>
      </dgm:t>
    </dgm:pt>
    <dgm:pt modelId="{61ACBFA9-7553-459D-9F78-AC6A5139AD8B}" type="sibTrans" cxnId="{85B57463-49B8-4926-9C9A-9CE69181A49C}">
      <dgm:prSet/>
      <dgm:spPr/>
      <dgm:t>
        <a:bodyPr/>
        <a:lstStyle/>
        <a:p>
          <a:endParaRPr lang="tr-TR"/>
        </a:p>
      </dgm:t>
    </dgm:pt>
    <dgm:pt modelId="{7EE5DE9E-6A42-451B-8765-E694BC347BF4}">
      <dgm:prSet/>
      <dgm:spPr/>
      <dgm:t>
        <a:bodyPr/>
        <a:lstStyle/>
        <a:p>
          <a:r>
            <a:rPr lang="tr-TR" dirty="0" smtClean="0">
              <a:latin typeface="Times New Roman" pitchFamily="18" charset="0"/>
              <a:cs typeface="Times New Roman" pitchFamily="18" charset="0"/>
            </a:rPr>
            <a:t>TürkTrust Bilgi, İletişim ve Bilişim Güvenliği Hizmetleri A.Ş.</a:t>
          </a:r>
          <a:endParaRPr lang="tr-TR" dirty="0">
            <a:latin typeface="Times New Roman" pitchFamily="18" charset="0"/>
            <a:cs typeface="Times New Roman" pitchFamily="18" charset="0"/>
          </a:endParaRPr>
        </a:p>
      </dgm:t>
    </dgm:pt>
    <dgm:pt modelId="{511A28EE-F1FA-457E-88AE-26EF2EC86C36}" type="parTrans" cxnId="{AE264118-758C-40FE-9D02-89DB54919F60}">
      <dgm:prSet/>
      <dgm:spPr/>
      <dgm:t>
        <a:bodyPr/>
        <a:lstStyle/>
        <a:p>
          <a:endParaRPr lang="tr-TR"/>
        </a:p>
      </dgm:t>
    </dgm:pt>
    <dgm:pt modelId="{C7804A33-03DB-41CA-9E0A-0A06399F0BB5}" type="sibTrans" cxnId="{AE264118-758C-40FE-9D02-89DB54919F60}">
      <dgm:prSet/>
      <dgm:spPr/>
      <dgm:t>
        <a:bodyPr/>
        <a:lstStyle/>
        <a:p>
          <a:endParaRPr lang="tr-TR"/>
        </a:p>
      </dgm:t>
    </dgm:pt>
    <dgm:pt modelId="{0443FC88-2490-41D2-B465-FE7E71082A29}" type="pres">
      <dgm:prSet presAssocID="{781EB9CA-B037-4517-8766-C2366D04F39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69AC9D50-FB41-4020-A906-032827162FAC}" type="pres">
      <dgm:prSet presAssocID="{781EB9CA-B037-4517-8766-C2366D04F39C}" presName="Name1" presStyleCnt="0"/>
      <dgm:spPr/>
    </dgm:pt>
    <dgm:pt modelId="{5323CAA8-C422-4772-A034-571A2B08C372}" type="pres">
      <dgm:prSet presAssocID="{781EB9CA-B037-4517-8766-C2366D04F39C}" presName="cycle" presStyleCnt="0"/>
      <dgm:spPr/>
    </dgm:pt>
    <dgm:pt modelId="{CF9752C6-60AA-4C49-98E8-B90BC6C2BFD4}" type="pres">
      <dgm:prSet presAssocID="{781EB9CA-B037-4517-8766-C2366D04F39C}" presName="srcNode" presStyleLbl="node1" presStyleIdx="0" presStyleCnt="5"/>
      <dgm:spPr/>
    </dgm:pt>
    <dgm:pt modelId="{62110FA6-7060-495C-B541-4A274EF9E558}" type="pres">
      <dgm:prSet presAssocID="{781EB9CA-B037-4517-8766-C2366D04F39C}" presName="conn" presStyleLbl="parChTrans1D2" presStyleIdx="0" presStyleCnt="1"/>
      <dgm:spPr/>
      <dgm:t>
        <a:bodyPr/>
        <a:lstStyle/>
        <a:p>
          <a:endParaRPr lang="tr-TR"/>
        </a:p>
      </dgm:t>
    </dgm:pt>
    <dgm:pt modelId="{E1493734-A9A1-4333-96DE-79B4276E5F10}" type="pres">
      <dgm:prSet presAssocID="{781EB9CA-B037-4517-8766-C2366D04F39C}" presName="extraNode" presStyleLbl="node1" presStyleIdx="0" presStyleCnt="5"/>
      <dgm:spPr/>
    </dgm:pt>
    <dgm:pt modelId="{F856C29D-58D1-45C7-B8B0-A74A33F57CD3}" type="pres">
      <dgm:prSet presAssocID="{781EB9CA-B037-4517-8766-C2366D04F39C}" presName="dstNode" presStyleLbl="node1" presStyleIdx="0" presStyleCnt="5"/>
      <dgm:spPr/>
    </dgm:pt>
    <dgm:pt modelId="{8EE7978B-AA99-4A82-BD31-2FFFC49AB2D7}" type="pres">
      <dgm:prSet presAssocID="{7EE5DE9E-6A42-451B-8765-E694BC347BF4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1AD013A-1165-400C-92FC-6352FC1CCEB7}" type="pres">
      <dgm:prSet presAssocID="{7EE5DE9E-6A42-451B-8765-E694BC347BF4}" presName="accent_1" presStyleCnt="0"/>
      <dgm:spPr/>
    </dgm:pt>
    <dgm:pt modelId="{E8B28D57-069B-44F0-9451-22CCDCDE9A5E}" type="pres">
      <dgm:prSet presAssocID="{7EE5DE9E-6A42-451B-8765-E694BC347BF4}" presName="accentRepeatNode" presStyleLbl="solidFgAcc1" presStyleIdx="0" presStyleCnt="5"/>
      <dgm:spPr/>
    </dgm:pt>
    <dgm:pt modelId="{F4A6119F-D8F5-4BC5-A67E-79FC25FEF880}" type="pres">
      <dgm:prSet presAssocID="{AE7E449B-D254-415F-8735-75D835DBD381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F9FA3C1-68E2-4D30-B5DF-B99932526B14}" type="pres">
      <dgm:prSet presAssocID="{AE7E449B-D254-415F-8735-75D835DBD381}" presName="accent_2" presStyleCnt="0"/>
      <dgm:spPr/>
    </dgm:pt>
    <dgm:pt modelId="{12136E37-C52A-421A-B8BC-2C1319DCF383}" type="pres">
      <dgm:prSet presAssocID="{AE7E449B-D254-415F-8735-75D835DBD381}" presName="accentRepeatNode" presStyleLbl="solidFgAcc1" presStyleIdx="1" presStyleCnt="5"/>
      <dgm:spPr/>
    </dgm:pt>
    <dgm:pt modelId="{D6303935-70E4-4862-B41B-4FFF708A3A95}" type="pres">
      <dgm:prSet presAssocID="{23742AE8-A1A0-45F7-8C10-7D051335C0C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6B6A1DB-0605-44D3-A918-B73631043E89}" type="pres">
      <dgm:prSet presAssocID="{23742AE8-A1A0-45F7-8C10-7D051335C0C8}" presName="accent_3" presStyleCnt="0"/>
      <dgm:spPr/>
    </dgm:pt>
    <dgm:pt modelId="{7DCAB032-AB62-4A15-AFAE-143F28E96FE0}" type="pres">
      <dgm:prSet presAssocID="{23742AE8-A1A0-45F7-8C10-7D051335C0C8}" presName="accentRepeatNode" presStyleLbl="solidFgAcc1" presStyleIdx="2" presStyleCnt="5"/>
      <dgm:spPr/>
    </dgm:pt>
    <dgm:pt modelId="{A2DAE1E6-605E-41B5-A5B3-307E022ED39C}" type="pres">
      <dgm:prSet presAssocID="{2E0C8AB9-963A-4C80-A551-BB08F86BAD4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1D3C9FA-A0AD-49D0-B6F4-10EA1C1D292B}" type="pres">
      <dgm:prSet presAssocID="{2E0C8AB9-963A-4C80-A551-BB08F86BAD4D}" presName="accent_4" presStyleCnt="0"/>
      <dgm:spPr/>
    </dgm:pt>
    <dgm:pt modelId="{F213655D-8605-48E4-A2CB-FFD29570A497}" type="pres">
      <dgm:prSet presAssocID="{2E0C8AB9-963A-4C80-A551-BB08F86BAD4D}" presName="accentRepeatNode" presStyleLbl="solidFgAcc1" presStyleIdx="3" presStyleCnt="5"/>
      <dgm:spPr/>
    </dgm:pt>
    <dgm:pt modelId="{F612BE7A-D90F-4E55-943B-255102A3C16C}" type="pres">
      <dgm:prSet presAssocID="{7FD47777-9D35-4FFB-86B5-49629AF6138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0BCD00A-C1AD-403D-A27E-FBCC5DA97882}" type="pres">
      <dgm:prSet presAssocID="{7FD47777-9D35-4FFB-86B5-49629AF61381}" presName="accent_5" presStyleCnt="0"/>
      <dgm:spPr/>
    </dgm:pt>
    <dgm:pt modelId="{7FE76295-36CB-4B17-A753-0F51E5588C91}" type="pres">
      <dgm:prSet presAssocID="{7FD47777-9D35-4FFB-86B5-49629AF61381}" presName="accentRepeatNode" presStyleLbl="solidFgAcc1" presStyleIdx="4" presStyleCnt="5"/>
      <dgm:spPr/>
    </dgm:pt>
  </dgm:ptLst>
  <dgm:cxnLst>
    <dgm:cxn modelId="{AE264118-758C-40FE-9D02-89DB54919F60}" srcId="{781EB9CA-B037-4517-8766-C2366D04F39C}" destId="{7EE5DE9E-6A42-451B-8765-E694BC347BF4}" srcOrd="0" destOrd="0" parTransId="{511A28EE-F1FA-457E-88AE-26EF2EC86C36}" sibTransId="{C7804A33-03DB-41CA-9E0A-0A06399F0BB5}"/>
    <dgm:cxn modelId="{85B57463-49B8-4926-9C9A-9CE69181A49C}" srcId="{781EB9CA-B037-4517-8766-C2366D04F39C}" destId="{AE7E449B-D254-415F-8735-75D835DBD381}" srcOrd="1" destOrd="0" parTransId="{787E897C-DB34-433F-A2FA-177DC39A237D}" sibTransId="{61ACBFA9-7553-459D-9F78-AC6A5139AD8B}"/>
    <dgm:cxn modelId="{16941BFA-3B8B-45C3-AE82-F518BC567363}" type="presOf" srcId="{781EB9CA-B037-4517-8766-C2366D04F39C}" destId="{0443FC88-2490-41D2-B465-FE7E71082A29}" srcOrd="0" destOrd="0" presId="urn:microsoft.com/office/officeart/2008/layout/VerticalCurvedList"/>
    <dgm:cxn modelId="{EBA2670D-5E07-40D7-9F59-2DE24B36B1F9}" srcId="{781EB9CA-B037-4517-8766-C2366D04F39C}" destId="{2E0C8AB9-963A-4C80-A551-BB08F86BAD4D}" srcOrd="3" destOrd="0" parTransId="{7FAD8DB9-5A97-40D4-AF9A-1BA0E7B609C5}" sibTransId="{26682ABA-C751-4FF4-AC21-2EA7D0F3D169}"/>
    <dgm:cxn modelId="{955A9325-B5DF-4909-9C76-9CEB28E58CBB}" type="presOf" srcId="{7EE5DE9E-6A42-451B-8765-E694BC347BF4}" destId="{8EE7978B-AA99-4A82-BD31-2FFFC49AB2D7}" srcOrd="0" destOrd="0" presId="urn:microsoft.com/office/officeart/2008/layout/VerticalCurvedList"/>
    <dgm:cxn modelId="{67208A69-E165-4F19-8F85-C0E640DD2347}" type="presOf" srcId="{2E0C8AB9-963A-4C80-A551-BB08F86BAD4D}" destId="{A2DAE1E6-605E-41B5-A5B3-307E022ED39C}" srcOrd="0" destOrd="0" presId="urn:microsoft.com/office/officeart/2008/layout/VerticalCurvedList"/>
    <dgm:cxn modelId="{8EB0C3DC-AA71-40F9-9B28-DDD648A16DF8}" type="presOf" srcId="{AE7E449B-D254-415F-8735-75D835DBD381}" destId="{F4A6119F-D8F5-4BC5-A67E-79FC25FEF880}" srcOrd="0" destOrd="0" presId="urn:microsoft.com/office/officeart/2008/layout/VerticalCurvedList"/>
    <dgm:cxn modelId="{585AC214-7CC7-48F8-AB49-716C45081787}" type="presOf" srcId="{23742AE8-A1A0-45F7-8C10-7D051335C0C8}" destId="{D6303935-70E4-4862-B41B-4FFF708A3A95}" srcOrd="0" destOrd="0" presId="urn:microsoft.com/office/officeart/2008/layout/VerticalCurvedList"/>
    <dgm:cxn modelId="{A656C6C9-2AAE-48E6-B0DC-E75413B72939}" srcId="{781EB9CA-B037-4517-8766-C2366D04F39C}" destId="{23742AE8-A1A0-45F7-8C10-7D051335C0C8}" srcOrd="2" destOrd="0" parTransId="{4E038590-675B-4062-935E-11654B310733}" sibTransId="{2020CD39-0CEB-4B8F-8D49-B078F9873BCC}"/>
    <dgm:cxn modelId="{BFD9D034-CACC-43C8-91C4-2B1DBFE167F5}" type="presOf" srcId="{7FD47777-9D35-4FFB-86B5-49629AF61381}" destId="{F612BE7A-D90F-4E55-943B-255102A3C16C}" srcOrd="0" destOrd="0" presId="urn:microsoft.com/office/officeart/2008/layout/VerticalCurvedList"/>
    <dgm:cxn modelId="{744C30E5-CC2C-483F-9352-4F718BAB724A}" srcId="{781EB9CA-B037-4517-8766-C2366D04F39C}" destId="{7FD47777-9D35-4FFB-86B5-49629AF61381}" srcOrd="4" destOrd="0" parTransId="{3978AC36-130C-40CA-8B9A-83BA945B6B0D}" sibTransId="{54085DAC-F910-455F-87D5-EBC0FFEF86F3}"/>
    <dgm:cxn modelId="{B4B9D84A-E726-4904-B2C9-536A9899975C}" type="presOf" srcId="{C7804A33-03DB-41CA-9E0A-0A06399F0BB5}" destId="{62110FA6-7060-495C-B541-4A274EF9E558}" srcOrd="0" destOrd="0" presId="urn:microsoft.com/office/officeart/2008/layout/VerticalCurvedList"/>
    <dgm:cxn modelId="{D1979254-CAC0-45A1-B1AC-3265FC752FBA}" type="presParOf" srcId="{0443FC88-2490-41D2-B465-FE7E71082A29}" destId="{69AC9D50-FB41-4020-A906-032827162FAC}" srcOrd="0" destOrd="0" presId="urn:microsoft.com/office/officeart/2008/layout/VerticalCurvedList"/>
    <dgm:cxn modelId="{729BB966-5FA7-4971-B483-1CD1883D7EB3}" type="presParOf" srcId="{69AC9D50-FB41-4020-A906-032827162FAC}" destId="{5323CAA8-C422-4772-A034-571A2B08C372}" srcOrd="0" destOrd="0" presId="urn:microsoft.com/office/officeart/2008/layout/VerticalCurvedList"/>
    <dgm:cxn modelId="{2249DBAA-C60C-46BD-B528-FDBC6679DC1A}" type="presParOf" srcId="{5323CAA8-C422-4772-A034-571A2B08C372}" destId="{CF9752C6-60AA-4C49-98E8-B90BC6C2BFD4}" srcOrd="0" destOrd="0" presId="urn:microsoft.com/office/officeart/2008/layout/VerticalCurvedList"/>
    <dgm:cxn modelId="{C2F721D3-F4CA-4400-B796-42B5954C3F6A}" type="presParOf" srcId="{5323CAA8-C422-4772-A034-571A2B08C372}" destId="{62110FA6-7060-495C-B541-4A274EF9E558}" srcOrd="1" destOrd="0" presId="urn:microsoft.com/office/officeart/2008/layout/VerticalCurvedList"/>
    <dgm:cxn modelId="{5FCE47BD-45C4-434C-B730-670A03A1B3AD}" type="presParOf" srcId="{5323CAA8-C422-4772-A034-571A2B08C372}" destId="{E1493734-A9A1-4333-96DE-79B4276E5F10}" srcOrd="2" destOrd="0" presId="urn:microsoft.com/office/officeart/2008/layout/VerticalCurvedList"/>
    <dgm:cxn modelId="{827A5578-F7C2-4662-9981-69B7889039EA}" type="presParOf" srcId="{5323CAA8-C422-4772-A034-571A2B08C372}" destId="{F856C29D-58D1-45C7-B8B0-A74A33F57CD3}" srcOrd="3" destOrd="0" presId="urn:microsoft.com/office/officeart/2008/layout/VerticalCurvedList"/>
    <dgm:cxn modelId="{C7CD5DBF-9CD7-48AA-A095-BC20D9CC0FA6}" type="presParOf" srcId="{69AC9D50-FB41-4020-A906-032827162FAC}" destId="{8EE7978B-AA99-4A82-BD31-2FFFC49AB2D7}" srcOrd="1" destOrd="0" presId="urn:microsoft.com/office/officeart/2008/layout/VerticalCurvedList"/>
    <dgm:cxn modelId="{BC7BEA1E-DCB8-431E-A712-F1B6D6FD880A}" type="presParOf" srcId="{69AC9D50-FB41-4020-A906-032827162FAC}" destId="{31AD013A-1165-400C-92FC-6352FC1CCEB7}" srcOrd="2" destOrd="0" presId="urn:microsoft.com/office/officeart/2008/layout/VerticalCurvedList"/>
    <dgm:cxn modelId="{66BB3D05-3C7B-4B2F-ABDA-27F4E69413D0}" type="presParOf" srcId="{31AD013A-1165-400C-92FC-6352FC1CCEB7}" destId="{E8B28D57-069B-44F0-9451-22CCDCDE9A5E}" srcOrd="0" destOrd="0" presId="urn:microsoft.com/office/officeart/2008/layout/VerticalCurvedList"/>
    <dgm:cxn modelId="{5CC980CD-F4D1-47B2-89DB-FD91DFB3EDF4}" type="presParOf" srcId="{69AC9D50-FB41-4020-A906-032827162FAC}" destId="{F4A6119F-D8F5-4BC5-A67E-79FC25FEF880}" srcOrd="3" destOrd="0" presId="urn:microsoft.com/office/officeart/2008/layout/VerticalCurvedList"/>
    <dgm:cxn modelId="{132B1A66-8C43-4B53-B498-8607725F50AE}" type="presParOf" srcId="{69AC9D50-FB41-4020-A906-032827162FAC}" destId="{9F9FA3C1-68E2-4D30-B5DF-B99932526B14}" srcOrd="4" destOrd="0" presId="urn:microsoft.com/office/officeart/2008/layout/VerticalCurvedList"/>
    <dgm:cxn modelId="{7FAAC72E-4E30-4DC5-BC15-9FE936296081}" type="presParOf" srcId="{9F9FA3C1-68E2-4D30-B5DF-B99932526B14}" destId="{12136E37-C52A-421A-B8BC-2C1319DCF383}" srcOrd="0" destOrd="0" presId="urn:microsoft.com/office/officeart/2008/layout/VerticalCurvedList"/>
    <dgm:cxn modelId="{F6E5E5CB-1A04-4FD5-B912-50F89C227C1B}" type="presParOf" srcId="{69AC9D50-FB41-4020-A906-032827162FAC}" destId="{D6303935-70E4-4862-B41B-4FFF708A3A95}" srcOrd="5" destOrd="0" presId="urn:microsoft.com/office/officeart/2008/layout/VerticalCurvedList"/>
    <dgm:cxn modelId="{D1E52CFC-61A8-453D-9ACF-06B3CC57FBF7}" type="presParOf" srcId="{69AC9D50-FB41-4020-A906-032827162FAC}" destId="{66B6A1DB-0605-44D3-A918-B73631043E89}" srcOrd="6" destOrd="0" presId="urn:microsoft.com/office/officeart/2008/layout/VerticalCurvedList"/>
    <dgm:cxn modelId="{CA13366F-39C1-4E49-90B9-A5EF86697A79}" type="presParOf" srcId="{66B6A1DB-0605-44D3-A918-B73631043E89}" destId="{7DCAB032-AB62-4A15-AFAE-143F28E96FE0}" srcOrd="0" destOrd="0" presId="urn:microsoft.com/office/officeart/2008/layout/VerticalCurvedList"/>
    <dgm:cxn modelId="{0587DDCB-0077-44C7-AE72-F8C97C71CC4F}" type="presParOf" srcId="{69AC9D50-FB41-4020-A906-032827162FAC}" destId="{A2DAE1E6-605E-41B5-A5B3-307E022ED39C}" srcOrd="7" destOrd="0" presId="urn:microsoft.com/office/officeart/2008/layout/VerticalCurvedList"/>
    <dgm:cxn modelId="{EB113016-133C-4513-8A5F-4DC8E89768B8}" type="presParOf" srcId="{69AC9D50-FB41-4020-A906-032827162FAC}" destId="{11D3C9FA-A0AD-49D0-B6F4-10EA1C1D292B}" srcOrd="8" destOrd="0" presId="urn:microsoft.com/office/officeart/2008/layout/VerticalCurvedList"/>
    <dgm:cxn modelId="{345CD645-55DA-41C9-81D3-600327EF43AB}" type="presParOf" srcId="{11D3C9FA-A0AD-49D0-B6F4-10EA1C1D292B}" destId="{F213655D-8605-48E4-A2CB-FFD29570A497}" srcOrd="0" destOrd="0" presId="urn:microsoft.com/office/officeart/2008/layout/VerticalCurvedList"/>
    <dgm:cxn modelId="{55A11244-4134-4C47-93AA-3E25FF34473B}" type="presParOf" srcId="{69AC9D50-FB41-4020-A906-032827162FAC}" destId="{F612BE7A-D90F-4E55-943B-255102A3C16C}" srcOrd="9" destOrd="0" presId="urn:microsoft.com/office/officeart/2008/layout/VerticalCurvedList"/>
    <dgm:cxn modelId="{415A18E7-908B-41C5-967C-380BFE538CE8}" type="presParOf" srcId="{69AC9D50-FB41-4020-A906-032827162FAC}" destId="{A0BCD00A-C1AD-403D-A27E-FBCC5DA97882}" srcOrd="10" destOrd="0" presId="urn:microsoft.com/office/officeart/2008/layout/VerticalCurvedList"/>
    <dgm:cxn modelId="{4973CCA4-2ADF-42EC-8B96-927ECFE1BFBA}" type="presParOf" srcId="{A0BCD00A-C1AD-403D-A27E-FBCC5DA97882}" destId="{7FE76295-36CB-4B17-A753-0F51E5588C9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9E74C7-EB43-4CBC-B0CA-991F31324FB1}" type="doc">
      <dgm:prSet loTypeId="urn:microsoft.com/office/officeart/2005/8/layout/cycle2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tr-TR"/>
        </a:p>
      </dgm:t>
    </dgm:pt>
    <dgm:pt modelId="{154359C6-C911-4361-BB8F-7F954C6B43F9}">
      <dgm:prSet phldrT="[Metin]"/>
      <dgm:spPr/>
      <dgm:t>
        <a:bodyPr/>
        <a:lstStyle/>
        <a:p>
          <a:r>
            <a:rPr lang="tr-TR" b="1" dirty="0" smtClean="0"/>
            <a:t>TÜBİTAK</a:t>
          </a:r>
          <a:endParaRPr lang="tr-TR" b="1" dirty="0"/>
        </a:p>
      </dgm:t>
    </dgm:pt>
    <dgm:pt modelId="{7FCE4B15-F8CC-45AC-8654-341C4181A9B3}" type="parTrans" cxnId="{33C26C00-F40F-470A-A3DA-E5DA141E693E}">
      <dgm:prSet/>
      <dgm:spPr/>
      <dgm:t>
        <a:bodyPr/>
        <a:lstStyle/>
        <a:p>
          <a:endParaRPr lang="tr-TR"/>
        </a:p>
      </dgm:t>
    </dgm:pt>
    <dgm:pt modelId="{86DCB277-95BB-4873-9E23-123BADC5B3AD}" type="sibTrans" cxnId="{33C26C00-F40F-470A-A3DA-E5DA141E693E}">
      <dgm:prSet/>
      <dgm:spPr/>
      <dgm:t>
        <a:bodyPr/>
        <a:lstStyle/>
        <a:p>
          <a:endParaRPr lang="tr-TR"/>
        </a:p>
      </dgm:t>
    </dgm:pt>
    <dgm:pt modelId="{EEC7450F-8307-4053-BEB3-F7053E0FC2E2}">
      <dgm:prSet phldrT="[Metin]"/>
      <dgm:spPr/>
      <dgm:t>
        <a:bodyPr/>
        <a:lstStyle/>
        <a:p>
          <a:r>
            <a:rPr lang="tr-TR" b="1" dirty="0" smtClean="0"/>
            <a:t>İl Milli Eğitim Müdürlüğü Ar-Ge Sorumlusu</a:t>
          </a:r>
          <a:endParaRPr lang="tr-TR" b="1" dirty="0"/>
        </a:p>
      </dgm:t>
    </dgm:pt>
    <dgm:pt modelId="{C1962AB4-A8C3-446E-9910-CA0D662D4033}" type="parTrans" cxnId="{44902245-C1FF-46EC-AE1B-A8E840026548}">
      <dgm:prSet/>
      <dgm:spPr/>
      <dgm:t>
        <a:bodyPr/>
        <a:lstStyle/>
        <a:p>
          <a:endParaRPr lang="tr-TR"/>
        </a:p>
      </dgm:t>
    </dgm:pt>
    <dgm:pt modelId="{859ED1F6-B793-4E2F-959B-EED9B36F3089}" type="sibTrans" cxnId="{44902245-C1FF-46EC-AE1B-A8E840026548}">
      <dgm:prSet/>
      <dgm:spPr/>
      <dgm:t>
        <a:bodyPr/>
        <a:lstStyle/>
        <a:p>
          <a:endParaRPr lang="tr-TR"/>
        </a:p>
      </dgm:t>
    </dgm:pt>
    <dgm:pt modelId="{7725B9E2-5A3E-4B9B-ABA8-201F4FB8CAF8}">
      <dgm:prSet phldrT="[Metin]"/>
      <dgm:spPr/>
      <dgm:t>
        <a:bodyPr/>
        <a:lstStyle/>
        <a:p>
          <a:r>
            <a:rPr lang="tr-TR" b="1" dirty="0" smtClean="0"/>
            <a:t>İl Temsilcisi</a:t>
          </a:r>
          <a:endParaRPr lang="tr-TR" b="1" dirty="0"/>
        </a:p>
      </dgm:t>
    </dgm:pt>
    <dgm:pt modelId="{F32B6FB9-E5F8-4F0F-B23D-D715219F86EB}" type="parTrans" cxnId="{CF0F8006-6941-42B7-9536-3EB9CC849D90}">
      <dgm:prSet/>
      <dgm:spPr/>
      <dgm:t>
        <a:bodyPr/>
        <a:lstStyle/>
        <a:p>
          <a:endParaRPr lang="tr-TR"/>
        </a:p>
      </dgm:t>
    </dgm:pt>
    <dgm:pt modelId="{B5A9E709-82D5-4CAE-8377-DB08B7A8A8C6}" type="sibTrans" cxnId="{CF0F8006-6941-42B7-9536-3EB9CC849D90}">
      <dgm:prSet/>
      <dgm:spPr/>
      <dgm:t>
        <a:bodyPr/>
        <a:lstStyle/>
        <a:p>
          <a:endParaRPr lang="tr-TR"/>
        </a:p>
      </dgm:t>
    </dgm:pt>
    <dgm:pt modelId="{249C2BB0-6055-4F94-861B-0C64BA48D000}" type="pres">
      <dgm:prSet presAssocID="{3A9E74C7-EB43-4CBC-B0CA-991F31324FB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C8A7737-D6A8-40C4-AE1F-83EB6864A4CF}" type="pres">
      <dgm:prSet presAssocID="{154359C6-C911-4361-BB8F-7F954C6B43F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FC72A14-B9DE-44DF-9B13-344BBD7BD7B1}" type="pres">
      <dgm:prSet presAssocID="{86DCB277-95BB-4873-9E23-123BADC5B3AD}" presName="sibTrans" presStyleLbl="sibTrans2D1" presStyleIdx="0" presStyleCnt="3"/>
      <dgm:spPr/>
      <dgm:t>
        <a:bodyPr/>
        <a:lstStyle/>
        <a:p>
          <a:endParaRPr lang="tr-TR"/>
        </a:p>
      </dgm:t>
    </dgm:pt>
    <dgm:pt modelId="{2B7EAEB1-29E6-441D-A40F-BDA99B19F58C}" type="pres">
      <dgm:prSet presAssocID="{86DCB277-95BB-4873-9E23-123BADC5B3AD}" presName="connectorText" presStyleLbl="sibTrans2D1" presStyleIdx="0" presStyleCnt="3"/>
      <dgm:spPr/>
      <dgm:t>
        <a:bodyPr/>
        <a:lstStyle/>
        <a:p>
          <a:endParaRPr lang="tr-TR"/>
        </a:p>
      </dgm:t>
    </dgm:pt>
    <dgm:pt modelId="{B9B5564B-57EE-42CC-B744-8EC6B69256C4}" type="pres">
      <dgm:prSet presAssocID="{EEC7450F-8307-4053-BEB3-F7053E0FC2E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1BF2D95-0855-425B-A7A1-3A8ABF5B91C5}" type="pres">
      <dgm:prSet presAssocID="{859ED1F6-B793-4E2F-959B-EED9B36F3089}" presName="sibTrans" presStyleLbl="sibTrans2D1" presStyleIdx="1" presStyleCnt="3"/>
      <dgm:spPr/>
      <dgm:t>
        <a:bodyPr/>
        <a:lstStyle/>
        <a:p>
          <a:endParaRPr lang="tr-TR"/>
        </a:p>
      </dgm:t>
    </dgm:pt>
    <dgm:pt modelId="{E3AC657A-9810-475B-B64B-21C5A8C7179A}" type="pres">
      <dgm:prSet presAssocID="{859ED1F6-B793-4E2F-959B-EED9B36F3089}" presName="connectorText" presStyleLbl="sibTrans2D1" presStyleIdx="1" presStyleCnt="3"/>
      <dgm:spPr/>
      <dgm:t>
        <a:bodyPr/>
        <a:lstStyle/>
        <a:p>
          <a:endParaRPr lang="tr-TR"/>
        </a:p>
      </dgm:t>
    </dgm:pt>
    <dgm:pt modelId="{454AE4AC-FB0A-4BAC-BA17-7F04FE643EA5}" type="pres">
      <dgm:prSet presAssocID="{7725B9E2-5A3E-4B9B-ABA8-201F4FB8CAF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D840743-68F5-44AB-A94E-3C1572083C27}" type="pres">
      <dgm:prSet presAssocID="{B5A9E709-82D5-4CAE-8377-DB08B7A8A8C6}" presName="sibTrans" presStyleLbl="sibTrans2D1" presStyleIdx="2" presStyleCnt="3"/>
      <dgm:spPr/>
      <dgm:t>
        <a:bodyPr/>
        <a:lstStyle/>
        <a:p>
          <a:endParaRPr lang="tr-TR"/>
        </a:p>
      </dgm:t>
    </dgm:pt>
    <dgm:pt modelId="{C2EA0E31-B160-41C8-AB58-250AA766ED25}" type="pres">
      <dgm:prSet presAssocID="{B5A9E709-82D5-4CAE-8377-DB08B7A8A8C6}" presName="connectorText" presStyleLbl="sibTrans2D1" presStyleIdx="2" presStyleCnt="3"/>
      <dgm:spPr/>
      <dgm:t>
        <a:bodyPr/>
        <a:lstStyle/>
        <a:p>
          <a:endParaRPr lang="tr-TR"/>
        </a:p>
      </dgm:t>
    </dgm:pt>
  </dgm:ptLst>
  <dgm:cxnLst>
    <dgm:cxn modelId="{EBCAA1A5-6BF9-4F66-84AB-B84003B21478}" type="presOf" srcId="{154359C6-C911-4361-BB8F-7F954C6B43F9}" destId="{4C8A7737-D6A8-40C4-AE1F-83EB6864A4CF}" srcOrd="0" destOrd="0" presId="urn:microsoft.com/office/officeart/2005/8/layout/cycle2"/>
    <dgm:cxn modelId="{80AAB3A2-5344-46D3-B43B-6992887D47D5}" type="presOf" srcId="{859ED1F6-B793-4E2F-959B-EED9B36F3089}" destId="{E3AC657A-9810-475B-B64B-21C5A8C7179A}" srcOrd="1" destOrd="0" presId="urn:microsoft.com/office/officeart/2005/8/layout/cycle2"/>
    <dgm:cxn modelId="{2DE069D0-79D5-47EB-A03A-41C2B1393F54}" type="presOf" srcId="{86DCB277-95BB-4873-9E23-123BADC5B3AD}" destId="{0FC72A14-B9DE-44DF-9B13-344BBD7BD7B1}" srcOrd="0" destOrd="0" presId="urn:microsoft.com/office/officeart/2005/8/layout/cycle2"/>
    <dgm:cxn modelId="{27F0F445-3D52-4925-8CE7-4583598416A1}" type="presOf" srcId="{B5A9E709-82D5-4CAE-8377-DB08B7A8A8C6}" destId="{C2EA0E31-B160-41C8-AB58-250AA766ED25}" srcOrd="1" destOrd="0" presId="urn:microsoft.com/office/officeart/2005/8/layout/cycle2"/>
    <dgm:cxn modelId="{53AD84EC-3DED-486E-8F34-0E8D21F1501C}" type="presOf" srcId="{B5A9E709-82D5-4CAE-8377-DB08B7A8A8C6}" destId="{0D840743-68F5-44AB-A94E-3C1572083C27}" srcOrd="0" destOrd="0" presId="urn:microsoft.com/office/officeart/2005/8/layout/cycle2"/>
    <dgm:cxn modelId="{44902245-C1FF-46EC-AE1B-A8E840026548}" srcId="{3A9E74C7-EB43-4CBC-B0CA-991F31324FB1}" destId="{EEC7450F-8307-4053-BEB3-F7053E0FC2E2}" srcOrd="1" destOrd="0" parTransId="{C1962AB4-A8C3-446E-9910-CA0D662D4033}" sibTransId="{859ED1F6-B793-4E2F-959B-EED9B36F3089}"/>
    <dgm:cxn modelId="{DE209D01-BC6D-4170-B489-4983673CEFD7}" type="presOf" srcId="{EEC7450F-8307-4053-BEB3-F7053E0FC2E2}" destId="{B9B5564B-57EE-42CC-B744-8EC6B69256C4}" srcOrd="0" destOrd="0" presId="urn:microsoft.com/office/officeart/2005/8/layout/cycle2"/>
    <dgm:cxn modelId="{228A03AA-1FB8-48B6-BBB8-1EEE156C22B5}" type="presOf" srcId="{859ED1F6-B793-4E2F-959B-EED9B36F3089}" destId="{21BF2D95-0855-425B-A7A1-3A8ABF5B91C5}" srcOrd="0" destOrd="0" presId="urn:microsoft.com/office/officeart/2005/8/layout/cycle2"/>
    <dgm:cxn modelId="{CF0F8006-6941-42B7-9536-3EB9CC849D90}" srcId="{3A9E74C7-EB43-4CBC-B0CA-991F31324FB1}" destId="{7725B9E2-5A3E-4B9B-ABA8-201F4FB8CAF8}" srcOrd="2" destOrd="0" parTransId="{F32B6FB9-E5F8-4F0F-B23D-D715219F86EB}" sibTransId="{B5A9E709-82D5-4CAE-8377-DB08B7A8A8C6}"/>
    <dgm:cxn modelId="{6368EBEC-BA50-4613-8569-D7538DB67F09}" type="presOf" srcId="{86DCB277-95BB-4873-9E23-123BADC5B3AD}" destId="{2B7EAEB1-29E6-441D-A40F-BDA99B19F58C}" srcOrd="1" destOrd="0" presId="urn:microsoft.com/office/officeart/2005/8/layout/cycle2"/>
    <dgm:cxn modelId="{A1A6E379-2D7C-40E6-BD45-D3F0774FFA05}" type="presOf" srcId="{7725B9E2-5A3E-4B9B-ABA8-201F4FB8CAF8}" destId="{454AE4AC-FB0A-4BAC-BA17-7F04FE643EA5}" srcOrd="0" destOrd="0" presId="urn:microsoft.com/office/officeart/2005/8/layout/cycle2"/>
    <dgm:cxn modelId="{33C26C00-F40F-470A-A3DA-E5DA141E693E}" srcId="{3A9E74C7-EB43-4CBC-B0CA-991F31324FB1}" destId="{154359C6-C911-4361-BB8F-7F954C6B43F9}" srcOrd="0" destOrd="0" parTransId="{7FCE4B15-F8CC-45AC-8654-341C4181A9B3}" sibTransId="{86DCB277-95BB-4873-9E23-123BADC5B3AD}"/>
    <dgm:cxn modelId="{B4F79849-8216-449A-BEEC-A8687CFA2825}" type="presOf" srcId="{3A9E74C7-EB43-4CBC-B0CA-991F31324FB1}" destId="{249C2BB0-6055-4F94-861B-0C64BA48D000}" srcOrd="0" destOrd="0" presId="urn:microsoft.com/office/officeart/2005/8/layout/cycle2"/>
    <dgm:cxn modelId="{13F768D8-51C5-4BFB-9C2C-E3594C829D71}" type="presParOf" srcId="{249C2BB0-6055-4F94-861B-0C64BA48D000}" destId="{4C8A7737-D6A8-40C4-AE1F-83EB6864A4CF}" srcOrd="0" destOrd="0" presId="urn:microsoft.com/office/officeart/2005/8/layout/cycle2"/>
    <dgm:cxn modelId="{5C1F46AC-233A-4C0F-ADA2-583AF5B23AD7}" type="presParOf" srcId="{249C2BB0-6055-4F94-861B-0C64BA48D000}" destId="{0FC72A14-B9DE-44DF-9B13-344BBD7BD7B1}" srcOrd="1" destOrd="0" presId="urn:microsoft.com/office/officeart/2005/8/layout/cycle2"/>
    <dgm:cxn modelId="{7DEC5811-A5F9-453E-9BE3-C2862C18A444}" type="presParOf" srcId="{0FC72A14-B9DE-44DF-9B13-344BBD7BD7B1}" destId="{2B7EAEB1-29E6-441D-A40F-BDA99B19F58C}" srcOrd="0" destOrd="0" presId="urn:microsoft.com/office/officeart/2005/8/layout/cycle2"/>
    <dgm:cxn modelId="{94F8CA2C-BB1B-4E0C-A583-1FB13F4E62CB}" type="presParOf" srcId="{249C2BB0-6055-4F94-861B-0C64BA48D000}" destId="{B9B5564B-57EE-42CC-B744-8EC6B69256C4}" srcOrd="2" destOrd="0" presId="urn:microsoft.com/office/officeart/2005/8/layout/cycle2"/>
    <dgm:cxn modelId="{99BB445E-7D64-45B6-9A21-6D660F37B21E}" type="presParOf" srcId="{249C2BB0-6055-4F94-861B-0C64BA48D000}" destId="{21BF2D95-0855-425B-A7A1-3A8ABF5B91C5}" srcOrd="3" destOrd="0" presId="urn:microsoft.com/office/officeart/2005/8/layout/cycle2"/>
    <dgm:cxn modelId="{5F793ED3-A1BA-4259-B139-C0CBB87B360A}" type="presParOf" srcId="{21BF2D95-0855-425B-A7A1-3A8ABF5B91C5}" destId="{E3AC657A-9810-475B-B64B-21C5A8C7179A}" srcOrd="0" destOrd="0" presId="urn:microsoft.com/office/officeart/2005/8/layout/cycle2"/>
    <dgm:cxn modelId="{49F59C85-D8D4-44D5-A5D6-D16CC0AA42D1}" type="presParOf" srcId="{249C2BB0-6055-4F94-861B-0C64BA48D000}" destId="{454AE4AC-FB0A-4BAC-BA17-7F04FE643EA5}" srcOrd="4" destOrd="0" presId="urn:microsoft.com/office/officeart/2005/8/layout/cycle2"/>
    <dgm:cxn modelId="{9D746E11-30B4-43AC-96FE-C3E2E403C48E}" type="presParOf" srcId="{249C2BB0-6055-4F94-861B-0C64BA48D000}" destId="{0D840743-68F5-44AB-A94E-3C1572083C27}" srcOrd="5" destOrd="0" presId="urn:microsoft.com/office/officeart/2005/8/layout/cycle2"/>
    <dgm:cxn modelId="{8DCF3C69-B062-4CD3-816B-6F5FE289DD90}" type="presParOf" srcId="{0D840743-68F5-44AB-A94E-3C1572083C27}" destId="{C2EA0E31-B160-41C8-AB58-250AA766ED2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073D63-4CD3-4433-9436-2177BC04F6A1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0757DA0-670B-4FE6-BEE7-FD70E1BE9D17}">
      <dgm:prSet phldrT="[Metin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Fuarda Sergilenecek Projelerin İçerik Bakımından Türleri</a:t>
          </a:r>
          <a:endParaRPr lang="tr-TR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02CD8F-8FDD-4202-83E5-DD240DC3C64B}" type="parTrans" cxnId="{32687EA9-BF01-47D1-B7ED-D5C2C7DEDE06}">
      <dgm:prSet/>
      <dgm:spPr/>
      <dgm:t>
        <a:bodyPr/>
        <a:lstStyle/>
        <a:p>
          <a:endParaRPr lang="tr-TR"/>
        </a:p>
      </dgm:t>
    </dgm:pt>
    <dgm:pt modelId="{3326E058-6C0C-434C-A755-FB16AC5072F8}" type="sibTrans" cxnId="{32687EA9-BF01-47D1-B7ED-D5C2C7DEDE06}">
      <dgm:prSet/>
      <dgm:spPr/>
      <dgm:t>
        <a:bodyPr/>
        <a:lstStyle/>
        <a:p>
          <a:endParaRPr lang="tr-TR"/>
        </a:p>
      </dgm:t>
    </dgm:pt>
    <dgm:pt modelId="{5A4C98E2-66DA-420C-AAD7-1E5DA9C4B823}">
      <dgm:prSet phldrT="[Metin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dirty="0" smtClean="0">
              <a:latin typeface="Times New Roman" pitchFamily="18" charset="0"/>
              <a:cs typeface="Times New Roman" pitchFamily="18" charset="0"/>
            </a:rPr>
            <a:t>Araştırma</a:t>
          </a:r>
          <a:endParaRPr lang="tr-TR" dirty="0">
            <a:latin typeface="Times New Roman" pitchFamily="18" charset="0"/>
            <a:cs typeface="Times New Roman" pitchFamily="18" charset="0"/>
          </a:endParaRPr>
        </a:p>
      </dgm:t>
    </dgm:pt>
    <dgm:pt modelId="{53A8AAD0-7848-4CCA-9688-7984A81605C9}" type="parTrans" cxnId="{761F7B87-ED20-4909-A6AB-681966BE3328}">
      <dgm:prSet/>
      <dgm:spPr/>
      <dgm:t>
        <a:bodyPr/>
        <a:lstStyle/>
        <a:p>
          <a:endParaRPr lang="tr-TR"/>
        </a:p>
      </dgm:t>
    </dgm:pt>
    <dgm:pt modelId="{9AE8A38B-B4E2-4563-936B-5DE057094943}" type="sibTrans" cxnId="{761F7B87-ED20-4909-A6AB-681966BE3328}">
      <dgm:prSet/>
      <dgm:spPr/>
      <dgm:t>
        <a:bodyPr/>
        <a:lstStyle/>
        <a:p>
          <a:endParaRPr lang="tr-TR"/>
        </a:p>
      </dgm:t>
    </dgm:pt>
    <dgm:pt modelId="{F1AC6CC8-719A-458C-9F28-50F1D6A2659E}">
      <dgm:prSet phldrT="[Metin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dirty="0" smtClean="0">
              <a:latin typeface="Times New Roman" pitchFamily="18" charset="0"/>
              <a:cs typeface="Times New Roman" pitchFamily="18" charset="0"/>
            </a:rPr>
            <a:t>Araştırma ve Geliştirme (Tasarım vb.)</a:t>
          </a:r>
          <a:endParaRPr lang="tr-TR" dirty="0">
            <a:latin typeface="Times New Roman" pitchFamily="18" charset="0"/>
            <a:cs typeface="Times New Roman" pitchFamily="18" charset="0"/>
          </a:endParaRPr>
        </a:p>
      </dgm:t>
    </dgm:pt>
    <dgm:pt modelId="{5D5FE6BC-E9D9-4C5C-9D7E-AF2620421D58}" type="parTrans" cxnId="{AA89AF57-0209-439C-AA52-927C1936DF04}">
      <dgm:prSet/>
      <dgm:spPr/>
      <dgm:t>
        <a:bodyPr/>
        <a:lstStyle/>
        <a:p>
          <a:endParaRPr lang="tr-TR"/>
        </a:p>
      </dgm:t>
    </dgm:pt>
    <dgm:pt modelId="{5471E880-AF3D-4A0D-8996-BB85EF3BA4C9}" type="sibTrans" cxnId="{AA89AF57-0209-439C-AA52-927C1936DF04}">
      <dgm:prSet/>
      <dgm:spPr/>
      <dgm:t>
        <a:bodyPr/>
        <a:lstStyle/>
        <a:p>
          <a:endParaRPr lang="tr-TR"/>
        </a:p>
      </dgm:t>
    </dgm:pt>
    <dgm:pt modelId="{743BBE4F-6E5A-4029-80B9-85A1D3C8BF25}">
      <dgm:prSet phldrT="[Metin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dirty="0" smtClean="0">
              <a:latin typeface="Times New Roman" pitchFamily="18" charset="0"/>
              <a:cs typeface="Times New Roman" pitchFamily="18" charset="0"/>
            </a:rPr>
            <a:t>Bilgi Araştırma</a:t>
          </a:r>
          <a:endParaRPr lang="tr-TR" dirty="0">
            <a:latin typeface="Times New Roman" pitchFamily="18" charset="0"/>
            <a:cs typeface="Times New Roman" pitchFamily="18" charset="0"/>
          </a:endParaRPr>
        </a:p>
      </dgm:t>
    </dgm:pt>
    <dgm:pt modelId="{99CCEF84-BDB6-4218-ABE3-10022B763EF5}" type="parTrans" cxnId="{3B6DF0FE-F9DE-49EE-B577-755331FB1B71}">
      <dgm:prSet/>
      <dgm:spPr/>
      <dgm:t>
        <a:bodyPr/>
        <a:lstStyle/>
        <a:p>
          <a:endParaRPr lang="tr-TR"/>
        </a:p>
      </dgm:t>
    </dgm:pt>
    <dgm:pt modelId="{484AB97B-B8FF-44C9-9EDB-5665ACAECCE2}" type="sibTrans" cxnId="{3B6DF0FE-F9DE-49EE-B577-755331FB1B71}">
      <dgm:prSet/>
      <dgm:spPr/>
      <dgm:t>
        <a:bodyPr/>
        <a:lstStyle/>
        <a:p>
          <a:endParaRPr lang="tr-TR"/>
        </a:p>
      </dgm:t>
    </dgm:pt>
    <dgm:pt modelId="{80C8FCB6-72A8-47CC-BFCF-BEE5D36EBD3D}" type="pres">
      <dgm:prSet presAssocID="{B0073D63-4CD3-4433-9436-2177BC04F6A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B6C1184-9354-4AC4-B82B-3030ED6D32C9}" type="pres">
      <dgm:prSet presAssocID="{40757DA0-670B-4FE6-BEE7-FD70E1BE9D17}" presName="roof" presStyleLbl="dkBgShp" presStyleIdx="0" presStyleCnt="2" custLinFactNeighborX="2699"/>
      <dgm:spPr/>
      <dgm:t>
        <a:bodyPr/>
        <a:lstStyle/>
        <a:p>
          <a:endParaRPr lang="tr-TR"/>
        </a:p>
      </dgm:t>
    </dgm:pt>
    <dgm:pt modelId="{CECC9185-6C38-4340-8ACE-BAE9A924A733}" type="pres">
      <dgm:prSet presAssocID="{40757DA0-670B-4FE6-BEE7-FD70E1BE9D17}" presName="pillars" presStyleCnt="0"/>
      <dgm:spPr/>
    </dgm:pt>
    <dgm:pt modelId="{475B30D7-3841-44B2-8C2E-876FD8EFF32B}" type="pres">
      <dgm:prSet presAssocID="{40757DA0-670B-4FE6-BEE7-FD70E1BE9D17}" presName="pillar1" presStyleLbl="node1" presStyleIdx="0" presStyleCnt="3" custScaleY="101305" custLinFactNeighborX="-159" custLinFactNeighborY="198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C6116E2-158E-485B-AD87-9EA91D4989F7}" type="pres">
      <dgm:prSet presAssocID="{F1AC6CC8-719A-458C-9F28-50F1D6A2659E}" presName="pillarX" presStyleLbl="node1" presStyleIdx="1" presStyleCnt="3" custLinFactNeighborX="-15" custLinFactNeighborY="133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2AF3731-B52F-40D1-8297-47B1EC928F82}" type="pres">
      <dgm:prSet presAssocID="{743BBE4F-6E5A-4029-80B9-85A1D3C8BF25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9E60114-FC21-4394-8B49-6009815D3102}" type="pres">
      <dgm:prSet presAssocID="{40757DA0-670B-4FE6-BEE7-FD70E1BE9D17}" presName="base" presStyleLbl="dkBgShp" presStyleIdx="1" presStyleCnt="2" custFlipVert="1" custScaleY="76496" custLinFactY="100000" custLinFactNeighborX="1798" custLinFactNeighborY="11630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</dgm:ptLst>
  <dgm:cxnLst>
    <dgm:cxn modelId="{52FA65F7-BB01-47C5-A9DB-B0E7365F9EE0}" type="presOf" srcId="{5A4C98E2-66DA-420C-AAD7-1E5DA9C4B823}" destId="{475B30D7-3841-44B2-8C2E-876FD8EFF32B}" srcOrd="0" destOrd="0" presId="urn:microsoft.com/office/officeart/2005/8/layout/hList3"/>
    <dgm:cxn modelId="{32687EA9-BF01-47D1-B7ED-D5C2C7DEDE06}" srcId="{B0073D63-4CD3-4433-9436-2177BC04F6A1}" destId="{40757DA0-670B-4FE6-BEE7-FD70E1BE9D17}" srcOrd="0" destOrd="0" parTransId="{DD02CD8F-8FDD-4202-83E5-DD240DC3C64B}" sibTransId="{3326E058-6C0C-434C-A755-FB16AC5072F8}"/>
    <dgm:cxn modelId="{3B6DF0FE-F9DE-49EE-B577-755331FB1B71}" srcId="{40757DA0-670B-4FE6-BEE7-FD70E1BE9D17}" destId="{743BBE4F-6E5A-4029-80B9-85A1D3C8BF25}" srcOrd="2" destOrd="0" parTransId="{99CCEF84-BDB6-4218-ABE3-10022B763EF5}" sibTransId="{484AB97B-B8FF-44C9-9EDB-5665ACAECCE2}"/>
    <dgm:cxn modelId="{3166974A-8941-4224-A306-4B29E6433D90}" type="presOf" srcId="{743BBE4F-6E5A-4029-80B9-85A1D3C8BF25}" destId="{C2AF3731-B52F-40D1-8297-47B1EC928F82}" srcOrd="0" destOrd="0" presId="urn:microsoft.com/office/officeart/2005/8/layout/hList3"/>
    <dgm:cxn modelId="{EBCA1C89-4BD4-4EE6-A3F6-7DF6476D3B27}" type="presOf" srcId="{B0073D63-4CD3-4433-9436-2177BC04F6A1}" destId="{80C8FCB6-72A8-47CC-BFCF-BEE5D36EBD3D}" srcOrd="0" destOrd="0" presId="urn:microsoft.com/office/officeart/2005/8/layout/hList3"/>
    <dgm:cxn modelId="{761F7B87-ED20-4909-A6AB-681966BE3328}" srcId="{40757DA0-670B-4FE6-BEE7-FD70E1BE9D17}" destId="{5A4C98E2-66DA-420C-AAD7-1E5DA9C4B823}" srcOrd="0" destOrd="0" parTransId="{53A8AAD0-7848-4CCA-9688-7984A81605C9}" sibTransId="{9AE8A38B-B4E2-4563-936B-5DE057094943}"/>
    <dgm:cxn modelId="{FB0F8ABE-9F78-4159-9A50-2DD7347B31B3}" type="presOf" srcId="{40757DA0-670B-4FE6-BEE7-FD70E1BE9D17}" destId="{7B6C1184-9354-4AC4-B82B-3030ED6D32C9}" srcOrd="0" destOrd="0" presId="urn:microsoft.com/office/officeart/2005/8/layout/hList3"/>
    <dgm:cxn modelId="{AA89AF57-0209-439C-AA52-927C1936DF04}" srcId="{40757DA0-670B-4FE6-BEE7-FD70E1BE9D17}" destId="{F1AC6CC8-719A-458C-9F28-50F1D6A2659E}" srcOrd="1" destOrd="0" parTransId="{5D5FE6BC-E9D9-4C5C-9D7E-AF2620421D58}" sibTransId="{5471E880-AF3D-4A0D-8996-BB85EF3BA4C9}"/>
    <dgm:cxn modelId="{1F861158-DEFA-428C-A884-48B5A0EDFE4C}" type="presOf" srcId="{F1AC6CC8-719A-458C-9F28-50F1D6A2659E}" destId="{0C6116E2-158E-485B-AD87-9EA91D4989F7}" srcOrd="0" destOrd="0" presId="urn:microsoft.com/office/officeart/2005/8/layout/hList3"/>
    <dgm:cxn modelId="{15D3925C-9120-4A01-920A-143ACF985E5D}" type="presParOf" srcId="{80C8FCB6-72A8-47CC-BFCF-BEE5D36EBD3D}" destId="{7B6C1184-9354-4AC4-B82B-3030ED6D32C9}" srcOrd="0" destOrd="0" presId="urn:microsoft.com/office/officeart/2005/8/layout/hList3"/>
    <dgm:cxn modelId="{5D0B6C6C-0D36-4E81-80A4-7C4C617EFDDF}" type="presParOf" srcId="{80C8FCB6-72A8-47CC-BFCF-BEE5D36EBD3D}" destId="{CECC9185-6C38-4340-8ACE-BAE9A924A733}" srcOrd="1" destOrd="0" presId="urn:microsoft.com/office/officeart/2005/8/layout/hList3"/>
    <dgm:cxn modelId="{CBEC9898-664C-4438-8EF5-21E879A216E2}" type="presParOf" srcId="{CECC9185-6C38-4340-8ACE-BAE9A924A733}" destId="{475B30D7-3841-44B2-8C2E-876FD8EFF32B}" srcOrd="0" destOrd="0" presId="urn:microsoft.com/office/officeart/2005/8/layout/hList3"/>
    <dgm:cxn modelId="{2BF307FE-856A-4319-9FC7-89AC56D0715A}" type="presParOf" srcId="{CECC9185-6C38-4340-8ACE-BAE9A924A733}" destId="{0C6116E2-158E-485B-AD87-9EA91D4989F7}" srcOrd="1" destOrd="0" presId="urn:microsoft.com/office/officeart/2005/8/layout/hList3"/>
    <dgm:cxn modelId="{5C3695E2-BA63-4E88-957B-1D8D0EC8EB60}" type="presParOf" srcId="{CECC9185-6C38-4340-8ACE-BAE9A924A733}" destId="{C2AF3731-B52F-40D1-8297-47B1EC928F82}" srcOrd="2" destOrd="0" presId="urn:microsoft.com/office/officeart/2005/8/layout/hList3"/>
    <dgm:cxn modelId="{48F1A86E-4DA0-4C52-9C9C-A8F851B07B18}" type="presParOf" srcId="{80C8FCB6-72A8-47CC-BFCF-BEE5D36EBD3D}" destId="{29E60114-FC21-4394-8B49-6009815D310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00EC5F-1BD3-486C-9C96-DA5615F9F6A2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78ABA64-1437-44E2-B558-4787369DBE80}">
      <dgm:prSet phldrT="[Metin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Hizmet alanı               1-2-3-4 olan            devlet okulları                  ve              </a:t>
          </a:r>
          <a:r>
            <a:rPr lang="tr-TR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BİLSEM’ler</a:t>
          </a:r>
          <a:endParaRPr lang="tr-TR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87DAB07-FC41-4581-AE33-3457A3149894}" type="parTrans" cxnId="{030BA59A-CA76-4C44-A070-93A596973CD0}">
      <dgm:prSet/>
      <dgm:spPr/>
      <dgm:t>
        <a:bodyPr/>
        <a:lstStyle/>
        <a:p>
          <a:endParaRPr lang="tr-TR"/>
        </a:p>
      </dgm:t>
    </dgm:pt>
    <dgm:pt modelId="{860EACEB-8D7D-4306-99FA-7EA4A6DBF420}" type="sibTrans" cxnId="{030BA59A-CA76-4C44-A070-93A596973CD0}">
      <dgm:prSet/>
      <dgm:spPr/>
      <dgm:t>
        <a:bodyPr/>
        <a:lstStyle/>
        <a:p>
          <a:endParaRPr lang="tr-TR"/>
        </a:p>
      </dgm:t>
    </dgm:pt>
    <dgm:pt modelId="{AB4509BA-5FE7-43EF-8130-4FC559B79956}">
      <dgm:prSet phldrT="[Metin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En az                         20 proje</a:t>
          </a:r>
          <a:endParaRPr lang="tr-TR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F74CD07-4B7E-40E7-A18B-70DE52F558C6}" type="parTrans" cxnId="{522AF6DA-D8AF-4B03-9F5A-2A0E1D585F79}">
      <dgm:prSet/>
      <dgm:spPr/>
      <dgm:t>
        <a:bodyPr/>
        <a:lstStyle/>
        <a:p>
          <a:endParaRPr lang="tr-TR"/>
        </a:p>
      </dgm:t>
    </dgm:pt>
    <dgm:pt modelId="{9A2B6966-7960-41F2-8C02-F7370A7668D6}" type="sibTrans" cxnId="{522AF6DA-D8AF-4B03-9F5A-2A0E1D585F79}">
      <dgm:prSet/>
      <dgm:spPr/>
      <dgm:t>
        <a:bodyPr/>
        <a:lstStyle/>
        <a:p>
          <a:endParaRPr lang="tr-TR"/>
        </a:p>
      </dgm:t>
    </dgm:pt>
    <dgm:pt modelId="{7B81D18C-1D73-492B-9C02-64D9C1E79A97}">
      <dgm:prSet phldrT="[Metin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Hizmet alanı               5-6 olan                devlet okulları</a:t>
          </a:r>
          <a:endParaRPr lang="tr-TR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0DC103-7A11-451C-B6BD-A827B43DE561}" type="parTrans" cxnId="{7B2D6E89-7F90-4D33-9D1E-FF06BA8A7EFA}">
      <dgm:prSet/>
      <dgm:spPr/>
      <dgm:t>
        <a:bodyPr/>
        <a:lstStyle/>
        <a:p>
          <a:endParaRPr lang="tr-TR"/>
        </a:p>
      </dgm:t>
    </dgm:pt>
    <dgm:pt modelId="{CD4E31F4-EB6E-42FD-A849-3B36656EAC74}" type="sibTrans" cxnId="{7B2D6E89-7F90-4D33-9D1E-FF06BA8A7EFA}">
      <dgm:prSet/>
      <dgm:spPr/>
      <dgm:t>
        <a:bodyPr/>
        <a:lstStyle/>
        <a:p>
          <a:endParaRPr lang="tr-TR"/>
        </a:p>
      </dgm:t>
    </dgm:pt>
    <dgm:pt modelId="{1E084267-4962-4932-B3A1-333002A15D43}">
      <dgm:prSet phldrT="[Metin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En az                          10 proje</a:t>
          </a:r>
          <a:endParaRPr lang="tr-TR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DC66B41-6F34-4C04-A1B4-27C69617FDB9}" type="parTrans" cxnId="{60248AFA-CAF9-4388-861E-1A7E0190BC11}">
      <dgm:prSet/>
      <dgm:spPr/>
      <dgm:t>
        <a:bodyPr/>
        <a:lstStyle/>
        <a:p>
          <a:endParaRPr lang="tr-TR"/>
        </a:p>
      </dgm:t>
    </dgm:pt>
    <dgm:pt modelId="{3388D399-5A8D-4246-BFAE-B083541C6200}" type="sibTrans" cxnId="{60248AFA-CAF9-4388-861E-1A7E0190BC11}">
      <dgm:prSet/>
      <dgm:spPr/>
      <dgm:t>
        <a:bodyPr/>
        <a:lstStyle/>
        <a:p>
          <a:endParaRPr lang="tr-TR"/>
        </a:p>
      </dgm:t>
    </dgm:pt>
    <dgm:pt modelId="{C74BBC00-5E8E-4EA5-AB24-C35EBB6F6227}">
      <dgm:prSet phldrT="[Metin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Görme, İşitme           ve                      Zihinsel Engelliler Okulları</a:t>
          </a:r>
          <a:endParaRPr lang="tr-TR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D5B09B-9B99-40E6-B621-F8BCD86063DD}" type="parTrans" cxnId="{239F6FF2-0E83-4443-8F40-E6EBB7565CDB}">
      <dgm:prSet/>
      <dgm:spPr/>
      <dgm:t>
        <a:bodyPr/>
        <a:lstStyle/>
        <a:p>
          <a:endParaRPr lang="tr-TR"/>
        </a:p>
      </dgm:t>
    </dgm:pt>
    <dgm:pt modelId="{F32BE317-0105-4BBD-8C01-15D8D8EA3A5D}" type="sibTrans" cxnId="{239F6FF2-0E83-4443-8F40-E6EBB7565CDB}">
      <dgm:prSet/>
      <dgm:spPr/>
      <dgm:t>
        <a:bodyPr/>
        <a:lstStyle/>
        <a:p>
          <a:endParaRPr lang="tr-TR"/>
        </a:p>
      </dgm:t>
    </dgm:pt>
    <dgm:pt modelId="{D513BA70-57A5-46D0-A63A-5DD67800F5BF}">
      <dgm:prSet phldrT="[Metin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En az                           5 proje</a:t>
          </a:r>
          <a:endParaRPr lang="tr-TR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80D8440-A48C-4973-951F-DC893B63A348}" type="parTrans" cxnId="{730A8964-7111-4BB5-9208-CF09EC58384E}">
      <dgm:prSet/>
      <dgm:spPr/>
      <dgm:t>
        <a:bodyPr/>
        <a:lstStyle/>
        <a:p>
          <a:endParaRPr lang="tr-TR"/>
        </a:p>
      </dgm:t>
    </dgm:pt>
    <dgm:pt modelId="{78134614-207C-41B3-97C0-943215DCDF34}" type="sibTrans" cxnId="{730A8964-7111-4BB5-9208-CF09EC58384E}">
      <dgm:prSet/>
      <dgm:spPr/>
      <dgm:t>
        <a:bodyPr/>
        <a:lstStyle/>
        <a:p>
          <a:endParaRPr lang="tr-TR"/>
        </a:p>
      </dgm:t>
    </dgm:pt>
    <dgm:pt modelId="{226545D4-E771-40FF-B8F1-69544B52BC09}" type="pres">
      <dgm:prSet presAssocID="{3400EC5F-1BD3-486C-9C96-DA5615F9F6A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0668547-7028-4A9A-A8CD-DD6BFDC701F1}" type="pres">
      <dgm:prSet presAssocID="{B78ABA64-1437-44E2-B558-4787369DBE80}" presName="node" presStyleLbl="node1" presStyleIdx="0" presStyleCnt="6" custLinFactNeighborX="-45529" custLinFactNeighborY="938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AC2BBEA-097A-419D-A15C-86FECBD06386}" type="pres">
      <dgm:prSet presAssocID="{860EACEB-8D7D-4306-99FA-7EA4A6DBF420}" presName="sibTrans" presStyleCnt="0"/>
      <dgm:spPr/>
    </dgm:pt>
    <dgm:pt modelId="{6C2DD065-017D-4BC9-9345-2AF576C1A4AE}" type="pres">
      <dgm:prSet presAssocID="{AB4509BA-5FE7-43EF-8130-4FC559B79956}" presName="node" presStyleLbl="node1" presStyleIdx="1" presStyleCnt="6" custLinFactNeighborX="48963" custLinFactNeighborY="938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21F14AC-0999-4579-BC3C-84EEB8A0A176}" type="pres">
      <dgm:prSet presAssocID="{9A2B6966-7960-41F2-8C02-F7370A7668D6}" presName="sibTrans" presStyleCnt="0"/>
      <dgm:spPr/>
    </dgm:pt>
    <dgm:pt modelId="{1D156B86-AB30-4860-BB59-B247F573AE0B}" type="pres">
      <dgm:prSet presAssocID="{7B81D18C-1D73-492B-9C02-64D9C1E79A97}" presName="node" presStyleLbl="node1" presStyleIdx="2" presStyleCnt="6" custScaleY="96818" custLinFactNeighborX="-45529" custLinFactNeighborY="473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DC7740-115F-42C2-9E1A-AF03CDC32DD4}" type="pres">
      <dgm:prSet presAssocID="{CD4E31F4-EB6E-42FD-A849-3B36656EAC74}" presName="sibTrans" presStyleCnt="0"/>
      <dgm:spPr/>
    </dgm:pt>
    <dgm:pt modelId="{F4855D24-4AA4-4D88-B17C-7BE9AE09C6BC}" type="pres">
      <dgm:prSet presAssocID="{1E084267-4962-4932-B3A1-333002A15D43}" presName="node" presStyleLbl="node1" presStyleIdx="3" presStyleCnt="6" custLinFactNeighborX="46123" custLinFactNeighborY="33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6E687A0-B078-420A-AAA3-F03E7821AF12}" type="pres">
      <dgm:prSet presAssocID="{3388D399-5A8D-4246-BFAE-B083541C6200}" presName="sibTrans" presStyleCnt="0"/>
      <dgm:spPr/>
    </dgm:pt>
    <dgm:pt modelId="{338E6E52-00E0-4035-9DF0-238D5161FDF8}" type="pres">
      <dgm:prSet presAssocID="{C74BBC00-5E8E-4EA5-AB24-C35EBB6F6227}" presName="node" presStyleLbl="node1" presStyleIdx="4" presStyleCnt="6" custLinFactX="-529" custLinFactNeighborX="-100000" custLinFactNeighborY="-146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86C5F09-B8CE-47BD-97A6-91424BB11713}" type="pres">
      <dgm:prSet presAssocID="{F32BE317-0105-4BBD-8C01-15D8D8EA3A5D}" presName="sibTrans" presStyleCnt="0"/>
      <dgm:spPr/>
    </dgm:pt>
    <dgm:pt modelId="{F1D4FF44-05C1-4FB7-9776-AA16E7D5EA59}" type="pres">
      <dgm:prSet presAssocID="{D513BA70-57A5-46D0-A63A-5DD67800F5BF}" presName="node" presStyleLbl="node1" presStyleIdx="5" presStyleCnt="6" custLinFactNeighborX="52753" custLinFactNeighborY="-146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30BA59A-CA76-4C44-A070-93A596973CD0}" srcId="{3400EC5F-1BD3-486C-9C96-DA5615F9F6A2}" destId="{B78ABA64-1437-44E2-B558-4787369DBE80}" srcOrd="0" destOrd="0" parTransId="{B87DAB07-FC41-4581-AE33-3457A3149894}" sibTransId="{860EACEB-8D7D-4306-99FA-7EA4A6DBF420}"/>
    <dgm:cxn modelId="{60248AFA-CAF9-4388-861E-1A7E0190BC11}" srcId="{3400EC5F-1BD3-486C-9C96-DA5615F9F6A2}" destId="{1E084267-4962-4932-B3A1-333002A15D43}" srcOrd="3" destOrd="0" parTransId="{EDC66B41-6F34-4C04-A1B4-27C69617FDB9}" sibTransId="{3388D399-5A8D-4246-BFAE-B083541C6200}"/>
    <dgm:cxn modelId="{C7EAB421-07C0-454D-A2E6-967BDE318C37}" type="presOf" srcId="{C74BBC00-5E8E-4EA5-AB24-C35EBB6F6227}" destId="{338E6E52-00E0-4035-9DF0-238D5161FDF8}" srcOrd="0" destOrd="0" presId="urn:microsoft.com/office/officeart/2005/8/layout/default#1"/>
    <dgm:cxn modelId="{730A8964-7111-4BB5-9208-CF09EC58384E}" srcId="{3400EC5F-1BD3-486C-9C96-DA5615F9F6A2}" destId="{D513BA70-57A5-46D0-A63A-5DD67800F5BF}" srcOrd="5" destOrd="0" parTransId="{C80D8440-A48C-4973-951F-DC893B63A348}" sibTransId="{78134614-207C-41B3-97C0-943215DCDF34}"/>
    <dgm:cxn modelId="{ED17BB7C-BE59-414A-BFC0-F96613E41D16}" type="presOf" srcId="{3400EC5F-1BD3-486C-9C96-DA5615F9F6A2}" destId="{226545D4-E771-40FF-B8F1-69544B52BC09}" srcOrd="0" destOrd="0" presId="urn:microsoft.com/office/officeart/2005/8/layout/default#1"/>
    <dgm:cxn modelId="{239F6FF2-0E83-4443-8F40-E6EBB7565CDB}" srcId="{3400EC5F-1BD3-486C-9C96-DA5615F9F6A2}" destId="{C74BBC00-5E8E-4EA5-AB24-C35EBB6F6227}" srcOrd="4" destOrd="0" parTransId="{68D5B09B-9B99-40E6-B621-F8BCD86063DD}" sibTransId="{F32BE317-0105-4BBD-8C01-15D8D8EA3A5D}"/>
    <dgm:cxn modelId="{49E6D581-366D-44D9-8540-55AB0ABDFA78}" type="presOf" srcId="{D513BA70-57A5-46D0-A63A-5DD67800F5BF}" destId="{F1D4FF44-05C1-4FB7-9776-AA16E7D5EA59}" srcOrd="0" destOrd="0" presId="urn:microsoft.com/office/officeart/2005/8/layout/default#1"/>
    <dgm:cxn modelId="{33E2DD95-8FF3-449F-BD6D-D996AB6EBDBF}" type="presOf" srcId="{AB4509BA-5FE7-43EF-8130-4FC559B79956}" destId="{6C2DD065-017D-4BC9-9345-2AF576C1A4AE}" srcOrd="0" destOrd="0" presId="urn:microsoft.com/office/officeart/2005/8/layout/default#1"/>
    <dgm:cxn modelId="{A0DB5E30-03C5-48AB-90F3-ED8B053763F8}" type="presOf" srcId="{7B81D18C-1D73-492B-9C02-64D9C1E79A97}" destId="{1D156B86-AB30-4860-BB59-B247F573AE0B}" srcOrd="0" destOrd="0" presId="urn:microsoft.com/office/officeart/2005/8/layout/default#1"/>
    <dgm:cxn modelId="{212CB188-E36F-46FB-A24E-DD94413ADD84}" type="presOf" srcId="{1E084267-4962-4932-B3A1-333002A15D43}" destId="{F4855D24-4AA4-4D88-B17C-7BE9AE09C6BC}" srcOrd="0" destOrd="0" presId="urn:microsoft.com/office/officeart/2005/8/layout/default#1"/>
    <dgm:cxn modelId="{D7F22FFA-8419-429A-B004-512B04394434}" type="presOf" srcId="{B78ABA64-1437-44E2-B558-4787369DBE80}" destId="{30668547-7028-4A9A-A8CD-DD6BFDC701F1}" srcOrd="0" destOrd="0" presId="urn:microsoft.com/office/officeart/2005/8/layout/default#1"/>
    <dgm:cxn modelId="{522AF6DA-D8AF-4B03-9F5A-2A0E1D585F79}" srcId="{3400EC5F-1BD3-486C-9C96-DA5615F9F6A2}" destId="{AB4509BA-5FE7-43EF-8130-4FC559B79956}" srcOrd="1" destOrd="0" parTransId="{AF74CD07-4B7E-40E7-A18B-70DE52F558C6}" sibTransId="{9A2B6966-7960-41F2-8C02-F7370A7668D6}"/>
    <dgm:cxn modelId="{7B2D6E89-7F90-4D33-9D1E-FF06BA8A7EFA}" srcId="{3400EC5F-1BD3-486C-9C96-DA5615F9F6A2}" destId="{7B81D18C-1D73-492B-9C02-64D9C1E79A97}" srcOrd="2" destOrd="0" parTransId="{4F0DC103-7A11-451C-B6BD-A827B43DE561}" sibTransId="{CD4E31F4-EB6E-42FD-A849-3B36656EAC74}"/>
    <dgm:cxn modelId="{25BC000F-6D23-4843-AAD3-2B85FA0BD6FA}" type="presParOf" srcId="{226545D4-E771-40FF-B8F1-69544B52BC09}" destId="{30668547-7028-4A9A-A8CD-DD6BFDC701F1}" srcOrd="0" destOrd="0" presId="urn:microsoft.com/office/officeart/2005/8/layout/default#1"/>
    <dgm:cxn modelId="{F7E9EC4E-6D0A-47BF-AC19-B145C283139B}" type="presParOf" srcId="{226545D4-E771-40FF-B8F1-69544B52BC09}" destId="{BAC2BBEA-097A-419D-A15C-86FECBD06386}" srcOrd="1" destOrd="0" presId="urn:microsoft.com/office/officeart/2005/8/layout/default#1"/>
    <dgm:cxn modelId="{D8AE0735-4585-41F1-9095-ECE7752DBE84}" type="presParOf" srcId="{226545D4-E771-40FF-B8F1-69544B52BC09}" destId="{6C2DD065-017D-4BC9-9345-2AF576C1A4AE}" srcOrd="2" destOrd="0" presId="urn:microsoft.com/office/officeart/2005/8/layout/default#1"/>
    <dgm:cxn modelId="{ADB4E33E-D1BC-4A20-98E1-4F6AD097BA25}" type="presParOf" srcId="{226545D4-E771-40FF-B8F1-69544B52BC09}" destId="{A21F14AC-0999-4579-BC3C-84EEB8A0A176}" srcOrd="3" destOrd="0" presId="urn:microsoft.com/office/officeart/2005/8/layout/default#1"/>
    <dgm:cxn modelId="{6F90E6DA-311B-4317-BD4C-AF61FA423BC9}" type="presParOf" srcId="{226545D4-E771-40FF-B8F1-69544B52BC09}" destId="{1D156B86-AB30-4860-BB59-B247F573AE0B}" srcOrd="4" destOrd="0" presId="urn:microsoft.com/office/officeart/2005/8/layout/default#1"/>
    <dgm:cxn modelId="{D93D1A5B-78A9-49F7-8EC0-5BEDF50DCD3D}" type="presParOf" srcId="{226545D4-E771-40FF-B8F1-69544B52BC09}" destId="{F6DC7740-115F-42C2-9E1A-AF03CDC32DD4}" srcOrd="5" destOrd="0" presId="urn:microsoft.com/office/officeart/2005/8/layout/default#1"/>
    <dgm:cxn modelId="{31C0AABC-84BE-4B53-920B-678C34D0688C}" type="presParOf" srcId="{226545D4-E771-40FF-B8F1-69544B52BC09}" destId="{F4855D24-4AA4-4D88-B17C-7BE9AE09C6BC}" srcOrd="6" destOrd="0" presId="urn:microsoft.com/office/officeart/2005/8/layout/default#1"/>
    <dgm:cxn modelId="{EEF9578D-BDE5-4968-8AC7-0BCB51AD7193}" type="presParOf" srcId="{226545D4-E771-40FF-B8F1-69544B52BC09}" destId="{C6E687A0-B078-420A-AAA3-F03E7821AF12}" srcOrd="7" destOrd="0" presId="urn:microsoft.com/office/officeart/2005/8/layout/default#1"/>
    <dgm:cxn modelId="{BBD19E7C-DE47-4BF4-B669-73E575D90027}" type="presParOf" srcId="{226545D4-E771-40FF-B8F1-69544B52BC09}" destId="{338E6E52-00E0-4035-9DF0-238D5161FDF8}" srcOrd="8" destOrd="0" presId="urn:microsoft.com/office/officeart/2005/8/layout/default#1"/>
    <dgm:cxn modelId="{024AF96B-6B22-4521-AB49-29D84550E2EE}" type="presParOf" srcId="{226545D4-E771-40FF-B8F1-69544B52BC09}" destId="{A86C5F09-B8CE-47BD-97A6-91424BB11713}" srcOrd="9" destOrd="0" presId="urn:microsoft.com/office/officeart/2005/8/layout/default#1"/>
    <dgm:cxn modelId="{001D05D8-2EF9-4A71-951C-C6D062C9F9B3}" type="presParOf" srcId="{226545D4-E771-40FF-B8F1-69544B52BC09}" destId="{F1D4FF44-05C1-4FB7-9776-AA16E7D5EA59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102FD2-8DC6-4852-AAB9-95713EDB731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FF757CA0-C384-48FC-B432-B00E8E20D5FB}">
      <dgm:prSet phldrT="[Metin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tr-T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Proje başvuruları çalışma takviminde belirtilen tarihler arasında (16 Ekim-1 Aralık 2017) </a:t>
          </a:r>
          <a:r>
            <a:rPr lang="tr-TR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İl temsilcileri tarafından değerlendirilir.</a:t>
          </a:r>
          <a:endParaRPr lang="tr-TR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91997F2-C5BC-4031-BCA6-BFBB3E17E6BE}" type="parTrans" cxnId="{CABB947F-4838-4987-B859-D052BA698666}">
      <dgm:prSet/>
      <dgm:spPr/>
      <dgm:t>
        <a:bodyPr/>
        <a:lstStyle/>
        <a:p>
          <a:endParaRPr lang="tr-TR"/>
        </a:p>
      </dgm:t>
    </dgm:pt>
    <dgm:pt modelId="{B3CDB110-344C-47C6-A063-138D95D11A02}" type="sibTrans" cxnId="{CABB947F-4838-4987-B859-D052BA698666}">
      <dgm:prSet/>
      <dgm:spPr/>
      <dgm:t>
        <a:bodyPr/>
        <a:lstStyle/>
        <a:p>
          <a:endParaRPr lang="tr-TR"/>
        </a:p>
      </dgm:t>
    </dgm:pt>
    <dgm:pt modelId="{593E846C-2032-4E4F-8219-AD1086BE57CD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tr-T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İl temsilcileri, sergilenmesi planlanan projelerde düzeltme yapılmasını veya farklı bir proje önerilmesini talep edebilir.</a:t>
          </a:r>
          <a:endParaRPr lang="tr-TR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F9D239-DBD8-4F01-B977-847ACA04C591}" type="parTrans" cxnId="{C1B40299-E9C1-4309-8F5A-B785045DEFE1}">
      <dgm:prSet/>
      <dgm:spPr/>
      <dgm:t>
        <a:bodyPr/>
        <a:lstStyle/>
        <a:p>
          <a:endParaRPr lang="tr-TR"/>
        </a:p>
      </dgm:t>
    </dgm:pt>
    <dgm:pt modelId="{2E1C88EF-F4AE-4162-900C-A43A45F63C8F}" type="sibTrans" cxnId="{C1B40299-E9C1-4309-8F5A-B785045DEFE1}">
      <dgm:prSet/>
      <dgm:spPr/>
      <dgm:t>
        <a:bodyPr/>
        <a:lstStyle/>
        <a:p>
          <a:endParaRPr lang="tr-TR"/>
        </a:p>
      </dgm:t>
    </dgm:pt>
    <dgm:pt modelId="{1B5E6E3B-94A9-42B0-AC48-ED0F53F0B0BC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tr-T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Başvuru sistemi kapandıktan sonra </a:t>
          </a:r>
          <a:r>
            <a:rPr lang="tr-TR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il temsilcileri </a:t>
          </a:r>
          <a:r>
            <a:rPr lang="tr-T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projeleri Panel Yönetim Sistemi üzerinden değerlendirerek puan verir.</a:t>
          </a:r>
          <a:endParaRPr lang="tr-TR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2424D2-D030-44C4-A4EE-5E3F32804E14}" type="parTrans" cxnId="{8F9A4533-C326-4D06-BE38-261DA487A9CA}">
      <dgm:prSet/>
      <dgm:spPr/>
      <dgm:t>
        <a:bodyPr/>
        <a:lstStyle/>
        <a:p>
          <a:endParaRPr lang="tr-TR"/>
        </a:p>
      </dgm:t>
    </dgm:pt>
    <dgm:pt modelId="{DB902671-B522-4C77-8EE8-D92F3D116A2A}" type="sibTrans" cxnId="{8F9A4533-C326-4D06-BE38-261DA487A9CA}">
      <dgm:prSet/>
      <dgm:spPr/>
      <dgm:t>
        <a:bodyPr/>
        <a:lstStyle/>
        <a:p>
          <a:endParaRPr lang="tr-TR"/>
        </a:p>
      </dgm:t>
    </dgm:pt>
    <dgm:pt modelId="{A4A68A75-DD06-461B-9F00-FC27F02F8A1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tr-TR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Desteklenmesine karar verilen </a:t>
          </a:r>
          <a:r>
            <a:rPr lang="tr-TR" sz="19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projeler internet sitesinde (</a:t>
          </a:r>
          <a:r>
            <a:rPr lang="tr-TR" sz="1900" b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http://bilimiz.tubitak.gov.tr) </a:t>
          </a:r>
          <a:r>
            <a:rPr lang="tr-TR" sz="1900" b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yayınlanır.</a:t>
          </a:r>
          <a:endParaRPr lang="tr-TR" sz="1900" b="0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AB9C86-BDF9-4775-8F12-55105FBF9246}" type="sibTrans" cxnId="{72CB0592-D319-4730-9260-0F9BE8B46B07}">
      <dgm:prSet/>
      <dgm:spPr/>
      <dgm:t>
        <a:bodyPr/>
        <a:lstStyle/>
        <a:p>
          <a:endParaRPr lang="tr-TR"/>
        </a:p>
      </dgm:t>
    </dgm:pt>
    <dgm:pt modelId="{49D5732A-25C0-40A1-9A16-825B939A4FFD}" type="parTrans" cxnId="{72CB0592-D319-4730-9260-0F9BE8B46B07}">
      <dgm:prSet/>
      <dgm:spPr/>
      <dgm:t>
        <a:bodyPr/>
        <a:lstStyle/>
        <a:p>
          <a:endParaRPr lang="tr-TR"/>
        </a:p>
      </dgm:t>
    </dgm:pt>
    <dgm:pt modelId="{DD1F9295-7E74-4010-8F26-DDAEAB3FE43D}" type="pres">
      <dgm:prSet presAssocID="{84102FD2-8DC6-4852-AAB9-95713EDB731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2B7164BA-F458-406D-BCBD-B084E41FC1D6}" type="pres">
      <dgm:prSet presAssocID="{84102FD2-8DC6-4852-AAB9-95713EDB7315}" presName="Name1" presStyleCnt="0"/>
      <dgm:spPr/>
    </dgm:pt>
    <dgm:pt modelId="{8F48C1A8-E3FA-42A1-9842-0145BBE1F1C3}" type="pres">
      <dgm:prSet presAssocID="{84102FD2-8DC6-4852-AAB9-95713EDB7315}" presName="cycle" presStyleCnt="0"/>
      <dgm:spPr/>
    </dgm:pt>
    <dgm:pt modelId="{FACC4C9C-66BB-4624-A16E-69F3E7825672}" type="pres">
      <dgm:prSet presAssocID="{84102FD2-8DC6-4852-AAB9-95713EDB7315}" presName="srcNode" presStyleLbl="node1" presStyleIdx="0" presStyleCnt="4"/>
      <dgm:spPr/>
    </dgm:pt>
    <dgm:pt modelId="{2D2BD618-06EE-4D9D-AD0D-E6DBE4089930}" type="pres">
      <dgm:prSet presAssocID="{84102FD2-8DC6-4852-AAB9-95713EDB7315}" presName="conn" presStyleLbl="parChTrans1D2" presStyleIdx="0" presStyleCnt="1"/>
      <dgm:spPr/>
      <dgm:t>
        <a:bodyPr/>
        <a:lstStyle/>
        <a:p>
          <a:endParaRPr lang="tr-TR"/>
        </a:p>
      </dgm:t>
    </dgm:pt>
    <dgm:pt modelId="{984A1F52-94DF-414B-8C9C-F8981BDE495C}" type="pres">
      <dgm:prSet presAssocID="{84102FD2-8DC6-4852-AAB9-95713EDB7315}" presName="extraNode" presStyleLbl="node1" presStyleIdx="0" presStyleCnt="4"/>
      <dgm:spPr/>
    </dgm:pt>
    <dgm:pt modelId="{673064FD-21BB-4966-B902-854D9D51A9AC}" type="pres">
      <dgm:prSet presAssocID="{84102FD2-8DC6-4852-AAB9-95713EDB7315}" presName="dstNode" presStyleLbl="node1" presStyleIdx="0" presStyleCnt="4"/>
      <dgm:spPr/>
    </dgm:pt>
    <dgm:pt modelId="{EE967165-C1D6-4E7F-850C-ACF3AD99F8D1}" type="pres">
      <dgm:prSet presAssocID="{FF757CA0-C384-48FC-B432-B00E8E20D5F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A355991-BF14-480F-AA62-08CC0F7AD371}" type="pres">
      <dgm:prSet presAssocID="{FF757CA0-C384-48FC-B432-B00E8E20D5FB}" presName="accent_1" presStyleCnt="0"/>
      <dgm:spPr/>
    </dgm:pt>
    <dgm:pt modelId="{0DED2DE2-6317-4428-9351-3DF470C28D45}" type="pres">
      <dgm:prSet presAssocID="{FF757CA0-C384-48FC-B432-B00E8E20D5FB}" presName="accentRepeatNode" presStyleLbl="solidFgAcc1" presStyleIdx="0" presStyleCnt="4"/>
      <dgm:spPr/>
    </dgm:pt>
    <dgm:pt modelId="{84027390-2049-43EC-AB04-CF52B0FA5DE2}" type="pres">
      <dgm:prSet presAssocID="{593E846C-2032-4E4F-8219-AD1086BE57C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47E6C81-662B-4F3C-A70C-FAF0F35BB1D8}" type="pres">
      <dgm:prSet presAssocID="{593E846C-2032-4E4F-8219-AD1086BE57CD}" presName="accent_2" presStyleCnt="0"/>
      <dgm:spPr/>
    </dgm:pt>
    <dgm:pt modelId="{FB6A8C79-06A5-4908-9191-B9878A101856}" type="pres">
      <dgm:prSet presAssocID="{593E846C-2032-4E4F-8219-AD1086BE57CD}" presName="accentRepeatNode" presStyleLbl="solidFgAcc1" presStyleIdx="1" presStyleCnt="4"/>
      <dgm:spPr/>
    </dgm:pt>
    <dgm:pt modelId="{B25F804A-33ED-4B54-95DD-B3278B189633}" type="pres">
      <dgm:prSet presAssocID="{1B5E6E3B-94A9-42B0-AC48-ED0F53F0B0BC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C6DB5D8-C286-4B7A-BCAB-E490A38FD007}" type="pres">
      <dgm:prSet presAssocID="{1B5E6E3B-94A9-42B0-AC48-ED0F53F0B0BC}" presName="accent_3" presStyleCnt="0"/>
      <dgm:spPr/>
    </dgm:pt>
    <dgm:pt modelId="{7FE962DC-4FCB-4DE8-A9EA-1ABE1B7B6E8B}" type="pres">
      <dgm:prSet presAssocID="{1B5E6E3B-94A9-42B0-AC48-ED0F53F0B0BC}" presName="accentRepeatNode" presStyleLbl="solidFgAcc1" presStyleIdx="2" presStyleCnt="4"/>
      <dgm:spPr/>
    </dgm:pt>
    <dgm:pt modelId="{0614D5AE-90BC-473E-8793-020774DD63E7}" type="pres">
      <dgm:prSet presAssocID="{A4A68A75-DD06-461B-9F00-FC27F02F8A1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7F173EC-F386-49C2-B4F2-03BECAA89310}" type="pres">
      <dgm:prSet presAssocID="{A4A68A75-DD06-461B-9F00-FC27F02F8A1C}" presName="accent_4" presStyleCnt="0"/>
      <dgm:spPr/>
    </dgm:pt>
    <dgm:pt modelId="{D85A2A33-0220-48C3-A94C-D4A8D24884CD}" type="pres">
      <dgm:prSet presAssocID="{A4A68A75-DD06-461B-9F00-FC27F02F8A1C}" presName="accentRepeatNode" presStyleLbl="solidFgAcc1" presStyleIdx="3" presStyleCnt="4"/>
      <dgm:spPr/>
    </dgm:pt>
  </dgm:ptLst>
  <dgm:cxnLst>
    <dgm:cxn modelId="{CABB947F-4838-4987-B859-D052BA698666}" srcId="{84102FD2-8DC6-4852-AAB9-95713EDB7315}" destId="{FF757CA0-C384-48FC-B432-B00E8E20D5FB}" srcOrd="0" destOrd="0" parTransId="{A91997F2-C5BC-4031-BCA6-BFBB3E17E6BE}" sibTransId="{B3CDB110-344C-47C6-A063-138D95D11A02}"/>
    <dgm:cxn modelId="{72CB0592-D319-4730-9260-0F9BE8B46B07}" srcId="{84102FD2-8DC6-4852-AAB9-95713EDB7315}" destId="{A4A68A75-DD06-461B-9F00-FC27F02F8A1C}" srcOrd="3" destOrd="0" parTransId="{49D5732A-25C0-40A1-9A16-825B939A4FFD}" sibTransId="{E7AB9C86-BDF9-4775-8F12-55105FBF9246}"/>
    <dgm:cxn modelId="{63CAF725-4674-4219-A064-84776203E4F7}" type="presOf" srcId="{1B5E6E3B-94A9-42B0-AC48-ED0F53F0B0BC}" destId="{B25F804A-33ED-4B54-95DD-B3278B189633}" srcOrd="0" destOrd="0" presId="urn:microsoft.com/office/officeart/2008/layout/VerticalCurvedList"/>
    <dgm:cxn modelId="{8F9A4533-C326-4D06-BE38-261DA487A9CA}" srcId="{84102FD2-8DC6-4852-AAB9-95713EDB7315}" destId="{1B5E6E3B-94A9-42B0-AC48-ED0F53F0B0BC}" srcOrd="2" destOrd="0" parTransId="{3F2424D2-D030-44C4-A4EE-5E3F32804E14}" sibTransId="{DB902671-B522-4C77-8EE8-D92F3D116A2A}"/>
    <dgm:cxn modelId="{D6F6035D-7B20-4308-BB74-60ED8253BDB7}" type="presOf" srcId="{A4A68A75-DD06-461B-9F00-FC27F02F8A1C}" destId="{0614D5AE-90BC-473E-8793-020774DD63E7}" srcOrd="0" destOrd="0" presId="urn:microsoft.com/office/officeart/2008/layout/VerticalCurvedList"/>
    <dgm:cxn modelId="{C1B40299-E9C1-4309-8F5A-B785045DEFE1}" srcId="{84102FD2-8DC6-4852-AAB9-95713EDB7315}" destId="{593E846C-2032-4E4F-8219-AD1086BE57CD}" srcOrd="1" destOrd="0" parTransId="{52F9D239-DBD8-4F01-B977-847ACA04C591}" sibTransId="{2E1C88EF-F4AE-4162-900C-A43A45F63C8F}"/>
    <dgm:cxn modelId="{3C88CD13-747F-4DBC-8F4B-9EC2EB28374E}" type="presOf" srcId="{593E846C-2032-4E4F-8219-AD1086BE57CD}" destId="{84027390-2049-43EC-AB04-CF52B0FA5DE2}" srcOrd="0" destOrd="0" presId="urn:microsoft.com/office/officeart/2008/layout/VerticalCurvedList"/>
    <dgm:cxn modelId="{02D586BF-ED7E-41A4-BC95-3D21152A0F65}" type="presOf" srcId="{B3CDB110-344C-47C6-A063-138D95D11A02}" destId="{2D2BD618-06EE-4D9D-AD0D-E6DBE4089930}" srcOrd="0" destOrd="0" presId="urn:microsoft.com/office/officeart/2008/layout/VerticalCurvedList"/>
    <dgm:cxn modelId="{70965F80-069D-48AB-B618-7A445FBDCDF4}" type="presOf" srcId="{FF757CA0-C384-48FC-B432-B00E8E20D5FB}" destId="{EE967165-C1D6-4E7F-850C-ACF3AD99F8D1}" srcOrd="0" destOrd="0" presId="urn:microsoft.com/office/officeart/2008/layout/VerticalCurvedList"/>
    <dgm:cxn modelId="{9D878DF7-545E-4529-BC65-1981BDD2CEB2}" type="presOf" srcId="{84102FD2-8DC6-4852-AAB9-95713EDB7315}" destId="{DD1F9295-7E74-4010-8F26-DDAEAB3FE43D}" srcOrd="0" destOrd="0" presId="urn:microsoft.com/office/officeart/2008/layout/VerticalCurvedList"/>
    <dgm:cxn modelId="{A1AFAE5C-1D43-4BB9-BFA9-E5D1DB300C0B}" type="presParOf" srcId="{DD1F9295-7E74-4010-8F26-DDAEAB3FE43D}" destId="{2B7164BA-F458-406D-BCBD-B084E41FC1D6}" srcOrd="0" destOrd="0" presId="urn:microsoft.com/office/officeart/2008/layout/VerticalCurvedList"/>
    <dgm:cxn modelId="{ED26F4C4-E2D3-4774-BAF1-05F4D108EA2F}" type="presParOf" srcId="{2B7164BA-F458-406D-BCBD-B084E41FC1D6}" destId="{8F48C1A8-E3FA-42A1-9842-0145BBE1F1C3}" srcOrd="0" destOrd="0" presId="urn:microsoft.com/office/officeart/2008/layout/VerticalCurvedList"/>
    <dgm:cxn modelId="{011A65AE-34EF-46FE-9C71-34C0BB3C39C2}" type="presParOf" srcId="{8F48C1A8-E3FA-42A1-9842-0145BBE1F1C3}" destId="{FACC4C9C-66BB-4624-A16E-69F3E7825672}" srcOrd="0" destOrd="0" presId="urn:microsoft.com/office/officeart/2008/layout/VerticalCurvedList"/>
    <dgm:cxn modelId="{ACBF07A2-50DB-47D8-91B9-1726217DA54C}" type="presParOf" srcId="{8F48C1A8-E3FA-42A1-9842-0145BBE1F1C3}" destId="{2D2BD618-06EE-4D9D-AD0D-E6DBE4089930}" srcOrd="1" destOrd="0" presId="urn:microsoft.com/office/officeart/2008/layout/VerticalCurvedList"/>
    <dgm:cxn modelId="{8512F4DC-E282-4D21-A869-F559DAD300A6}" type="presParOf" srcId="{8F48C1A8-E3FA-42A1-9842-0145BBE1F1C3}" destId="{984A1F52-94DF-414B-8C9C-F8981BDE495C}" srcOrd="2" destOrd="0" presId="urn:microsoft.com/office/officeart/2008/layout/VerticalCurvedList"/>
    <dgm:cxn modelId="{C1039DEF-B760-4BD9-80CC-91A290898090}" type="presParOf" srcId="{8F48C1A8-E3FA-42A1-9842-0145BBE1F1C3}" destId="{673064FD-21BB-4966-B902-854D9D51A9AC}" srcOrd="3" destOrd="0" presId="urn:microsoft.com/office/officeart/2008/layout/VerticalCurvedList"/>
    <dgm:cxn modelId="{AF554B47-4766-4BF8-84A4-0E87DC6B3E7A}" type="presParOf" srcId="{2B7164BA-F458-406D-BCBD-B084E41FC1D6}" destId="{EE967165-C1D6-4E7F-850C-ACF3AD99F8D1}" srcOrd="1" destOrd="0" presId="urn:microsoft.com/office/officeart/2008/layout/VerticalCurvedList"/>
    <dgm:cxn modelId="{F01271A3-9884-4DB7-B3E6-7F71D1628DB5}" type="presParOf" srcId="{2B7164BA-F458-406D-BCBD-B084E41FC1D6}" destId="{CA355991-BF14-480F-AA62-08CC0F7AD371}" srcOrd="2" destOrd="0" presId="urn:microsoft.com/office/officeart/2008/layout/VerticalCurvedList"/>
    <dgm:cxn modelId="{4B839882-482A-471B-9CF9-883FAB2DF80C}" type="presParOf" srcId="{CA355991-BF14-480F-AA62-08CC0F7AD371}" destId="{0DED2DE2-6317-4428-9351-3DF470C28D45}" srcOrd="0" destOrd="0" presId="urn:microsoft.com/office/officeart/2008/layout/VerticalCurvedList"/>
    <dgm:cxn modelId="{2BB20887-C736-480E-B175-01438EFEC63E}" type="presParOf" srcId="{2B7164BA-F458-406D-BCBD-B084E41FC1D6}" destId="{84027390-2049-43EC-AB04-CF52B0FA5DE2}" srcOrd="3" destOrd="0" presId="urn:microsoft.com/office/officeart/2008/layout/VerticalCurvedList"/>
    <dgm:cxn modelId="{DF66AA44-69D1-4B76-9A7C-420C1CCDFB59}" type="presParOf" srcId="{2B7164BA-F458-406D-BCBD-B084E41FC1D6}" destId="{047E6C81-662B-4F3C-A70C-FAF0F35BB1D8}" srcOrd="4" destOrd="0" presId="urn:microsoft.com/office/officeart/2008/layout/VerticalCurvedList"/>
    <dgm:cxn modelId="{5349DDD5-3CD2-4368-8913-F925974E7A41}" type="presParOf" srcId="{047E6C81-662B-4F3C-A70C-FAF0F35BB1D8}" destId="{FB6A8C79-06A5-4908-9191-B9878A101856}" srcOrd="0" destOrd="0" presId="urn:microsoft.com/office/officeart/2008/layout/VerticalCurvedList"/>
    <dgm:cxn modelId="{C7F84D33-E7E2-4A2F-9501-E2F9626E21B3}" type="presParOf" srcId="{2B7164BA-F458-406D-BCBD-B084E41FC1D6}" destId="{B25F804A-33ED-4B54-95DD-B3278B189633}" srcOrd="5" destOrd="0" presId="urn:microsoft.com/office/officeart/2008/layout/VerticalCurvedList"/>
    <dgm:cxn modelId="{D0A686BB-3752-4DAA-897D-3AFFEF11EBF2}" type="presParOf" srcId="{2B7164BA-F458-406D-BCBD-B084E41FC1D6}" destId="{1C6DB5D8-C286-4B7A-BCAB-E490A38FD007}" srcOrd="6" destOrd="0" presId="urn:microsoft.com/office/officeart/2008/layout/VerticalCurvedList"/>
    <dgm:cxn modelId="{EC3348C0-3AE5-4614-AAAA-58C1684EDD2B}" type="presParOf" srcId="{1C6DB5D8-C286-4B7A-BCAB-E490A38FD007}" destId="{7FE962DC-4FCB-4DE8-A9EA-1ABE1B7B6E8B}" srcOrd="0" destOrd="0" presId="urn:microsoft.com/office/officeart/2008/layout/VerticalCurvedList"/>
    <dgm:cxn modelId="{A7BEA2F7-8BE1-4081-930F-E5E8B9611504}" type="presParOf" srcId="{2B7164BA-F458-406D-BCBD-B084E41FC1D6}" destId="{0614D5AE-90BC-473E-8793-020774DD63E7}" srcOrd="7" destOrd="0" presId="urn:microsoft.com/office/officeart/2008/layout/VerticalCurvedList"/>
    <dgm:cxn modelId="{D0FF5931-FF71-4A7B-9C4C-999674523223}" type="presParOf" srcId="{2B7164BA-F458-406D-BCBD-B084E41FC1D6}" destId="{F7F173EC-F386-49C2-B4F2-03BECAA89310}" srcOrd="8" destOrd="0" presId="urn:microsoft.com/office/officeart/2008/layout/VerticalCurvedList"/>
    <dgm:cxn modelId="{F0B64986-128C-4F10-ACD9-513090763038}" type="presParOf" srcId="{F7F173EC-F386-49C2-B4F2-03BECAA89310}" destId="{D85A2A33-0220-48C3-A94C-D4A8D24884C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110FA6-7060-495C-B541-4A274EF9E558}">
      <dsp:nvSpPr>
        <dsp:cNvPr id="0" name=""/>
        <dsp:cNvSpPr/>
      </dsp:nvSpPr>
      <dsp:spPr>
        <a:xfrm>
          <a:off x="-5736635" y="-878067"/>
          <a:ext cx="6829785" cy="6829785"/>
        </a:xfrm>
        <a:prstGeom prst="blockArc">
          <a:avLst>
            <a:gd name="adj1" fmla="val 18900000"/>
            <a:gd name="adj2" fmla="val 2700000"/>
            <a:gd name="adj3" fmla="val 316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E7978B-AA99-4A82-BD31-2FFFC49AB2D7}">
      <dsp:nvSpPr>
        <dsp:cNvPr id="0" name=""/>
        <dsp:cNvSpPr/>
      </dsp:nvSpPr>
      <dsp:spPr>
        <a:xfrm>
          <a:off x="477836" y="317001"/>
          <a:ext cx="7166281" cy="6344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56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Times New Roman" pitchFamily="18" charset="0"/>
              <a:cs typeface="Times New Roman" pitchFamily="18" charset="0"/>
            </a:rPr>
            <a:t>TürkTrust Bilgi, İletişim ve Bilişim Güvenliği Hizmetleri A.Ş.</a:t>
          </a:r>
          <a:endParaRPr lang="tr-TR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7836" y="317001"/>
        <a:ext cx="7166281" cy="634409"/>
      </dsp:txXfrm>
    </dsp:sp>
    <dsp:sp modelId="{E8B28D57-069B-44F0-9451-22CCDCDE9A5E}">
      <dsp:nvSpPr>
        <dsp:cNvPr id="0" name=""/>
        <dsp:cNvSpPr/>
      </dsp:nvSpPr>
      <dsp:spPr>
        <a:xfrm>
          <a:off x="81330" y="237700"/>
          <a:ext cx="793011" cy="7930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A6119F-D8F5-4BC5-A67E-79FC25FEF880}">
      <dsp:nvSpPr>
        <dsp:cNvPr id="0" name=""/>
        <dsp:cNvSpPr/>
      </dsp:nvSpPr>
      <dsp:spPr>
        <a:xfrm>
          <a:off x="932435" y="1268311"/>
          <a:ext cx="6711682" cy="6344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56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Times New Roman" pitchFamily="18" charset="0"/>
              <a:cs typeface="Times New Roman" pitchFamily="18" charset="0"/>
            </a:rPr>
            <a:t>EBG Bilişim Teknolojileri ve Hizmetleri A.Ş.(E-Tugra)</a:t>
          </a:r>
          <a:endParaRPr lang="tr-TR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32435" y="1268311"/>
        <a:ext cx="6711682" cy="634409"/>
      </dsp:txXfrm>
    </dsp:sp>
    <dsp:sp modelId="{12136E37-C52A-421A-B8BC-2C1319DCF383}">
      <dsp:nvSpPr>
        <dsp:cNvPr id="0" name=""/>
        <dsp:cNvSpPr/>
      </dsp:nvSpPr>
      <dsp:spPr>
        <a:xfrm>
          <a:off x="535929" y="1189009"/>
          <a:ext cx="793011" cy="7930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303935-70E4-4862-B41B-4FFF708A3A95}">
      <dsp:nvSpPr>
        <dsp:cNvPr id="0" name=""/>
        <dsp:cNvSpPr/>
      </dsp:nvSpPr>
      <dsp:spPr>
        <a:xfrm>
          <a:off x="1071960" y="2219620"/>
          <a:ext cx="6572156" cy="6344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56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Times New Roman" pitchFamily="18" charset="0"/>
              <a:cs typeface="Times New Roman" pitchFamily="18" charset="0"/>
            </a:rPr>
            <a:t>Emniyet Genel Müdürlügü Sertifikasyon Merkezi (EGMSM)</a:t>
          </a:r>
          <a:endParaRPr lang="tr-TR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71960" y="2219620"/>
        <a:ext cx="6572156" cy="634409"/>
      </dsp:txXfrm>
    </dsp:sp>
    <dsp:sp modelId="{7DCAB032-AB62-4A15-AFAE-143F28E96FE0}">
      <dsp:nvSpPr>
        <dsp:cNvPr id="0" name=""/>
        <dsp:cNvSpPr/>
      </dsp:nvSpPr>
      <dsp:spPr>
        <a:xfrm>
          <a:off x="675454" y="2140319"/>
          <a:ext cx="793011" cy="7930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AE1E6-605E-41B5-A5B3-307E022ED39C}">
      <dsp:nvSpPr>
        <dsp:cNvPr id="0" name=""/>
        <dsp:cNvSpPr/>
      </dsp:nvSpPr>
      <dsp:spPr>
        <a:xfrm>
          <a:off x="932435" y="3170929"/>
          <a:ext cx="6711682" cy="6344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56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Times New Roman" pitchFamily="18" charset="0"/>
              <a:cs typeface="Times New Roman" pitchFamily="18" charset="0"/>
            </a:rPr>
            <a:t>Elektronik Bilgi Güvenliği A.Ş. (E-Güven)</a:t>
          </a:r>
          <a:endParaRPr lang="tr-TR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32435" y="3170929"/>
        <a:ext cx="6711682" cy="634409"/>
      </dsp:txXfrm>
    </dsp:sp>
    <dsp:sp modelId="{F213655D-8605-48E4-A2CB-FFD29570A497}">
      <dsp:nvSpPr>
        <dsp:cNvPr id="0" name=""/>
        <dsp:cNvSpPr/>
      </dsp:nvSpPr>
      <dsp:spPr>
        <a:xfrm>
          <a:off x="535929" y="3091628"/>
          <a:ext cx="793011" cy="7930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12BE7A-D90F-4E55-943B-255102A3C16C}">
      <dsp:nvSpPr>
        <dsp:cNvPr id="0" name=""/>
        <dsp:cNvSpPr/>
      </dsp:nvSpPr>
      <dsp:spPr>
        <a:xfrm>
          <a:off x="477836" y="4122239"/>
          <a:ext cx="7166281" cy="6344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56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Times New Roman" pitchFamily="18" charset="0"/>
              <a:cs typeface="Times New Roman" pitchFamily="18" charset="0"/>
            </a:rPr>
            <a:t>E-İmza Bilgi Güvenliği Hizmetleri A.Ş.(E-</a:t>
          </a:r>
          <a:r>
            <a:rPr lang="tr-TR" sz="2000" kern="1200" dirty="0" err="1" smtClean="0">
              <a:latin typeface="Times New Roman" pitchFamily="18" charset="0"/>
              <a:cs typeface="Times New Roman" pitchFamily="18" charset="0"/>
            </a:rPr>
            <a:t>İmzaTR</a:t>
          </a:r>
          <a:r>
            <a:rPr lang="tr-TR" sz="2000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tr-TR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7836" y="4122239"/>
        <a:ext cx="7166281" cy="634409"/>
      </dsp:txXfrm>
    </dsp:sp>
    <dsp:sp modelId="{7FE76295-36CB-4B17-A753-0F51E5588C91}">
      <dsp:nvSpPr>
        <dsp:cNvPr id="0" name=""/>
        <dsp:cNvSpPr/>
      </dsp:nvSpPr>
      <dsp:spPr>
        <a:xfrm>
          <a:off x="81330" y="4042938"/>
          <a:ext cx="793011" cy="7930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8A7737-D6A8-40C4-AE1F-83EB6864A4CF}">
      <dsp:nvSpPr>
        <dsp:cNvPr id="0" name=""/>
        <dsp:cNvSpPr/>
      </dsp:nvSpPr>
      <dsp:spPr>
        <a:xfrm>
          <a:off x="2563896" y="527"/>
          <a:ext cx="1640959" cy="164095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TÜBİTAK</a:t>
          </a:r>
          <a:endParaRPr lang="tr-TR" sz="1600" b="1" kern="1200" dirty="0"/>
        </a:p>
      </dsp:txBody>
      <dsp:txXfrm>
        <a:off x="2563896" y="527"/>
        <a:ext cx="1640959" cy="1640959"/>
      </dsp:txXfrm>
    </dsp:sp>
    <dsp:sp modelId="{0FC72A14-B9DE-44DF-9B13-344BBD7BD7B1}">
      <dsp:nvSpPr>
        <dsp:cNvPr id="0" name=""/>
        <dsp:cNvSpPr/>
      </dsp:nvSpPr>
      <dsp:spPr>
        <a:xfrm rot="3600000">
          <a:off x="3776061" y="1601016"/>
          <a:ext cx="437056" cy="5538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300" kern="1200"/>
        </a:p>
      </dsp:txBody>
      <dsp:txXfrm rot="3600000">
        <a:off x="3776061" y="1601016"/>
        <a:ext cx="437056" cy="553823"/>
      </dsp:txXfrm>
    </dsp:sp>
    <dsp:sp modelId="{B9B5564B-57EE-42CC-B744-8EC6B69256C4}">
      <dsp:nvSpPr>
        <dsp:cNvPr id="0" name=""/>
        <dsp:cNvSpPr/>
      </dsp:nvSpPr>
      <dsp:spPr>
        <a:xfrm>
          <a:off x="3796693" y="2135794"/>
          <a:ext cx="1640959" cy="164095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İl Milli Eğitim Müdürlüğü Ar-Ge Sorumlusu</a:t>
          </a:r>
          <a:endParaRPr lang="tr-TR" sz="1600" b="1" kern="1200" dirty="0"/>
        </a:p>
      </dsp:txBody>
      <dsp:txXfrm>
        <a:off x="3796693" y="2135794"/>
        <a:ext cx="1640959" cy="1640959"/>
      </dsp:txXfrm>
    </dsp:sp>
    <dsp:sp modelId="{21BF2D95-0855-425B-A7A1-3A8ABF5B91C5}">
      <dsp:nvSpPr>
        <dsp:cNvPr id="0" name=""/>
        <dsp:cNvSpPr/>
      </dsp:nvSpPr>
      <dsp:spPr>
        <a:xfrm rot="10800000">
          <a:off x="3178217" y="2679362"/>
          <a:ext cx="437056" cy="5538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300" kern="1200"/>
        </a:p>
      </dsp:txBody>
      <dsp:txXfrm rot="10800000">
        <a:off x="3178217" y="2679362"/>
        <a:ext cx="437056" cy="553823"/>
      </dsp:txXfrm>
    </dsp:sp>
    <dsp:sp modelId="{454AE4AC-FB0A-4BAC-BA17-7F04FE643EA5}">
      <dsp:nvSpPr>
        <dsp:cNvPr id="0" name=""/>
        <dsp:cNvSpPr/>
      </dsp:nvSpPr>
      <dsp:spPr>
        <a:xfrm>
          <a:off x="1331099" y="2135794"/>
          <a:ext cx="1640959" cy="164095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İl Temsilcisi</a:t>
          </a:r>
          <a:endParaRPr lang="tr-TR" sz="1600" b="1" kern="1200" dirty="0"/>
        </a:p>
      </dsp:txBody>
      <dsp:txXfrm>
        <a:off x="1331099" y="2135794"/>
        <a:ext cx="1640959" cy="1640959"/>
      </dsp:txXfrm>
    </dsp:sp>
    <dsp:sp modelId="{0D840743-68F5-44AB-A94E-3C1572083C27}">
      <dsp:nvSpPr>
        <dsp:cNvPr id="0" name=""/>
        <dsp:cNvSpPr/>
      </dsp:nvSpPr>
      <dsp:spPr>
        <a:xfrm rot="18000000">
          <a:off x="2543264" y="1622441"/>
          <a:ext cx="437056" cy="5538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300" kern="1200"/>
        </a:p>
      </dsp:txBody>
      <dsp:txXfrm rot="18000000">
        <a:off x="2543264" y="1622441"/>
        <a:ext cx="437056" cy="55382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6C1184-9354-4AC4-B82B-3030ED6D32C9}">
      <dsp:nvSpPr>
        <dsp:cNvPr id="0" name=""/>
        <dsp:cNvSpPr/>
      </dsp:nvSpPr>
      <dsp:spPr>
        <a:xfrm>
          <a:off x="0" y="9477"/>
          <a:ext cx="7993063" cy="691276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Fuarda Sergilenecek Projelerin İçerik Bakımından Türleri</a:t>
          </a:r>
          <a:endParaRPr lang="tr-TR" sz="2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9477"/>
        <a:ext cx="7993063" cy="691276"/>
      </dsp:txXfrm>
    </dsp:sp>
    <dsp:sp modelId="{475B30D7-3841-44B2-8C2E-876FD8EFF32B}">
      <dsp:nvSpPr>
        <dsp:cNvPr id="0" name=""/>
        <dsp:cNvSpPr/>
      </dsp:nvSpPr>
      <dsp:spPr>
        <a:xfrm>
          <a:off x="0" y="720083"/>
          <a:ext cx="2661752" cy="1470625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>
              <a:latin typeface="Times New Roman" pitchFamily="18" charset="0"/>
              <a:cs typeface="Times New Roman" pitchFamily="18" charset="0"/>
            </a:rPr>
            <a:t>Araştırma</a:t>
          </a:r>
          <a:endParaRPr lang="tr-TR" sz="3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720083"/>
        <a:ext cx="2661752" cy="1470625"/>
      </dsp:txXfrm>
    </dsp:sp>
    <dsp:sp modelId="{0C6116E2-158E-485B-AD87-9EA91D4989F7}">
      <dsp:nvSpPr>
        <dsp:cNvPr id="0" name=""/>
        <dsp:cNvSpPr/>
      </dsp:nvSpPr>
      <dsp:spPr>
        <a:xfrm>
          <a:off x="2665256" y="720076"/>
          <a:ext cx="2661752" cy="1451681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>
              <a:latin typeface="Times New Roman" pitchFamily="18" charset="0"/>
              <a:cs typeface="Times New Roman" pitchFamily="18" charset="0"/>
            </a:rPr>
            <a:t>Araştırma ve Geliştirme (Tasarım vb.)</a:t>
          </a:r>
          <a:endParaRPr lang="tr-TR" sz="3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65256" y="720076"/>
        <a:ext cx="2661752" cy="1451681"/>
      </dsp:txXfrm>
    </dsp:sp>
    <dsp:sp modelId="{C2AF3731-B52F-40D1-8297-47B1EC928F82}">
      <dsp:nvSpPr>
        <dsp:cNvPr id="0" name=""/>
        <dsp:cNvSpPr/>
      </dsp:nvSpPr>
      <dsp:spPr>
        <a:xfrm>
          <a:off x="5327407" y="700754"/>
          <a:ext cx="2661752" cy="1451681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>
              <a:latin typeface="Times New Roman" pitchFamily="18" charset="0"/>
              <a:cs typeface="Times New Roman" pitchFamily="18" charset="0"/>
            </a:rPr>
            <a:t>Bilgi Araştırma</a:t>
          </a:r>
          <a:endParaRPr lang="tr-TR" sz="3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27407" y="700754"/>
        <a:ext cx="2661752" cy="1451681"/>
      </dsp:txXfrm>
    </dsp:sp>
    <dsp:sp modelId="{29E60114-FC21-4394-8B49-6009815D3102}">
      <dsp:nvSpPr>
        <dsp:cNvPr id="0" name=""/>
        <dsp:cNvSpPr/>
      </dsp:nvSpPr>
      <dsp:spPr>
        <a:xfrm flipV="1">
          <a:off x="0" y="2180869"/>
          <a:ext cx="7993063" cy="123386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668547-7028-4A9A-A8CD-DD6BFDC701F1}">
      <dsp:nvSpPr>
        <dsp:cNvPr id="0" name=""/>
        <dsp:cNvSpPr/>
      </dsp:nvSpPr>
      <dsp:spPr>
        <a:xfrm>
          <a:off x="41212" y="144240"/>
          <a:ext cx="2535333" cy="152120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Hizmet alanı               1-2-3-4 olan            devlet okulları                  ve              </a:t>
          </a:r>
          <a:r>
            <a:rPr lang="tr-TR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BİLSEM’ler</a:t>
          </a:r>
          <a:endParaRPr lang="tr-TR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212" y="144240"/>
        <a:ext cx="2535333" cy="1521200"/>
      </dsp:txXfrm>
    </dsp:sp>
    <dsp:sp modelId="{6C2DD065-017D-4BC9-9345-2AF576C1A4AE}">
      <dsp:nvSpPr>
        <dsp:cNvPr id="0" name=""/>
        <dsp:cNvSpPr/>
      </dsp:nvSpPr>
      <dsp:spPr>
        <a:xfrm>
          <a:off x="5179916" y="144240"/>
          <a:ext cx="2535333" cy="152120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En az                         20 proje</a:t>
          </a:r>
          <a:endParaRPr lang="tr-TR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79916" y="144240"/>
        <a:ext cx="2535333" cy="1521200"/>
      </dsp:txXfrm>
    </dsp:sp>
    <dsp:sp modelId="{1D156B86-AB30-4860-BB59-B247F573AE0B}">
      <dsp:nvSpPr>
        <dsp:cNvPr id="0" name=""/>
        <dsp:cNvSpPr/>
      </dsp:nvSpPr>
      <dsp:spPr>
        <a:xfrm>
          <a:off x="41212" y="1872425"/>
          <a:ext cx="2535333" cy="1472795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Hizmet alanı               5-6 olan                devlet okulları</a:t>
          </a:r>
          <a:endParaRPr lang="tr-TR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212" y="1872425"/>
        <a:ext cx="2535333" cy="1472795"/>
      </dsp:txXfrm>
    </dsp:sp>
    <dsp:sp modelId="{F4855D24-4AA4-4D88-B17C-7BE9AE09C6BC}">
      <dsp:nvSpPr>
        <dsp:cNvPr id="0" name=""/>
        <dsp:cNvSpPr/>
      </dsp:nvSpPr>
      <dsp:spPr>
        <a:xfrm>
          <a:off x="5153763" y="1781320"/>
          <a:ext cx="2535333" cy="152120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En az                          10 proje</a:t>
          </a:r>
          <a:endParaRPr lang="tr-TR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53763" y="1781320"/>
        <a:ext cx="2535333" cy="1521200"/>
      </dsp:txXfrm>
    </dsp:sp>
    <dsp:sp modelId="{338E6E52-00E0-4035-9DF0-238D5161FDF8}">
      <dsp:nvSpPr>
        <dsp:cNvPr id="0" name=""/>
        <dsp:cNvSpPr/>
      </dsp:nvSpPr>
      <dsp:spPr>
        <a:xfrm>
          <a:off x="0" y="3528612"/>
          <a:ext cx="2535333" cy="152120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Görme, İşitme           ve                      Zihinsel Engelliler Okulları</a:t>
          </a:r>
          <a:endParaRPr lang="tr-TR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528612"/>
        <a:ext cx="2535333" cy="1521200"/>
      </dsp:txXfrm>
    </dsp:sp>
    <dsp:sp modelId="{F1D4FF44-05C1-4FB7-9776-AA16E7D5EA59}">
      <dsp:nvSpPr>
        <dsp:cNvPr id="0" name=""/>
        <dsp:cNvSpPr/>
      </dsp:nvSpPr>
      <dsp:spPr>
        <a:xfrm>
          <a:off x="5179916" y="3528612"/>
          <a:ext cx="2535333" cy="152120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En az                           5 proje</a:t>
          </a:r>
          <a:endParaRPr lang="tr-TR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79916" y="3528612"/>
        <a:ext cx="2535333" cy="15212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2BD618-06EE-4D9D-AD0D-E6DBE4089930}">
      <dsp:nvSpPr>
        <dsp:cNvPr id="0" name=""/>
        <dsp:cNvSpPr/>
      </dsp:nvSpPr>
      <dsp:spPr>
        <a:xfrm>
          <a:off x="-5943603" y="-909532"/>
          <a:ext cx="7075648" cy="7075648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967165-C1D6-4E7F-850C-ACF3AD99F8D1}">
      <dsp:nvSpPr>
        <dsp:cNvPr id="0" name=""/>
        <dsp:cNvSpPr/>
      </dsp:nvSpPr>
      <dsp:spPr>
        <a:xfrm>
          <a:off x="592512" y="404126"/>
          <a:ext cx="7254345" cy="808672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41884" tIns="48260" rIns="48260" bIns="4826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Proje başvuruları çalışma takviminde belirtilen tarihler arasında (16 Ekim-1 Aralık 2017) </a:t>
          </a:r>
          <a:r>
            <a:rPr lang="tr-TR" sz="190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İl temsilcileri tarafından değerlendirilir.</a:t>
          </a:r>
          <a:endParaRPr lang="tr-TR" sz="1900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2512" y="404126"/>
        <a:ext cx="7254345" cy="808672"/>
      </dsp:txXfrm>
    </dsp:sp>
    <dsp:sp modelId="{0DED2DE2-6317-4428-9351-3DF470C28D45}">
      <dsp:nvSpPr>
        <dsp:cNvPr id="0" name=""/>
        <dsp:cNvSpPr/>
      </dsp:nvSpPr>
      <dsp:spPr>
        <a:xfrm>
          <a:off x="87092" y="303042"/>
          <a:ext cx="1010841" cy="10108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027390-2049-43EC-AB04-CF52B0FA5DE2}">
      <dsp:nvSpPr>
        <dsp:cNvPr id="0" name=""/>
        <dsp:cNvSpPr/>
      </dsp:nvSpPr>
      <dsp:spPr>
        <a:xfrm>
          <a:off x="1056143" y="1617345"/>
          <a:ext cx="6790714" cy="808672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41884" tIns="48260" rIns="48260" bIns="4826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İl temsilcileri, sergilenmesi planlanan projelerde düzeltme yapılmasını veya farklı bir proje önerilmesini talep edebilir.</a:t>
          </a:r>
          <a:endParaRPr lang="tr-TR" sz="1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56143" y="1617345"/>
        <a:ext cx="6790714" cy="808672"/>
      </dsp:txXfrm>
    </dsp:sp>
    <dsp:sp modelId="{FB6A8C79-06A5-4908-9191-B9878A101856}">
      <dsp:nvSpPr>
        <dsp:cNvPr id="0" name=""/>
        <dsp:cNvSpPr/>
      </dsp:nvSpPr>
      <dsp:spPr>
        <a:xfrm>
          <a:off x="550722" y="1516261"/>
          <a:ext cx="1010841" cy="10108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5F804A-33ED-4B54-95DD-B3278B189633}">
      <dsp:nvSpPr>
        <dsp:cNvPr id="0" name=""/>
        <dsp:cNvSpPr/>
      </dsp:nvSpPr>
      <dsp:spPr>
        <a:xfrm>
          <a:off x="1056143" y="2830565"/>
          <a:ext cx="6790714" cy="808672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41884" tIns="48260" rIns="48260" bIns="4826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Başvuru sistemi kapandıktan sonra </a:t>
          </a:r>
          <a:r>
            <a:rPr lang="tr-TR" sz="190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il temsilcileri </a:t>
          </a:r>
          <a:r>
            <a:rPr lang="tr-TR" sz="1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projeleri Panel Yönetim Sistemi üzerinden değerlendirerek puan verir.</a:t>
          </a:r>
          <a:endParaRPr lang="tr-TR" sz="1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56143" y="2830565"/>
        <a:ext cx="6790714" cy="808672"/>
      </dsp:txXfrm>
    </dsp:sp>
    <dsp:sp modelId="{7FE962DC-4FCB-4DE8-A9EA-1ABE1B7B6E8B}">
      <dsp:nvSpPr>
        <dsp:cNvPr id="0" name=""/>
        <dsp:cNvSpPr/>
      </dsp:nvSpPr>
      <dsp:spPr>
        <a:xfrm>
          <a:off x="550722" y="2729481"/>
          <a:ext cx="1010841" cy="10108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14D5AE-90BC-473E-8793-020774DD63E7}">
      <dsp:nvSpPr>
        <dsp:cNvPr id="0" name=""/>
        <dsp:cNvSpPr/>
      </dsp:nvSpPr>
      <dsp:spPr>
        <a:xfrm>
          <a:off x="592512" y="4043784"/>
          <a:ext cx="7254345" cy="808672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41884" tIns="48260" rIns="48260" bIns="4826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Desteklenmesine karar verilen </a:t>
          </a:r>
          <a:r>
            <a:rPr lang="tr-TR" sz="19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projeler internet sitesinde (</a:t>
          </a:r>
          <a:r>
            <a:rPr lang="tr-TR" sz="1900" b="1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http://bilimiz.tubitak.gov.tr) </a:t>
          </a:r>
          <a:r>
            <a:rPr lang="tr-TR" sz="1900" b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yayınlanır.</a:t>
          </a:r>
          <a:endParaRPr lang="tr-TR" sz="1900" b="0" u="none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2512" y="4043784"/>
        <a:ext cx="7254345" cy="808672"/>
      </dsp:txXfrm>
    </dsp:sp>
    <dsp:sp modelId="{D85A2A33-0220-48C3-A94C-D4A8D24884CD}">
      <dsp:nvSpPr>
        <dsp:cNvPr id="0" name=""/>
        <dsp:cNvSpPr/>
      </dsp:nvSpPr>
      <dsp:spPr>
        <a:xfrm>
          <a:off x="87092" y="3942700"/>
          <a:ext cx="1010841" cy="10108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808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49691" y="1"/>
            <a:ext cx="2946400" cy="496808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r">
              <a:defRPr sz="1200"/>
            </a:lvl1pPr>
          </a:lstStyle>
          <a:p>
            <a:fld id="{4B172FD4-5C26-4155-A33B-CBE6759DFDB2}" type="datetimeFigureOut">
              <a:rPr lang="en-US" smtClean="0">
                <a:latin typeface="Arial" pitchFamily="34" charset="0"/>
              </a:rPr>
              <a:pPr/>
              <a:t>11/13/2017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1" y="9428244"/>
            <a:ext cx="2946400" cy="496808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49691" y="9428244"/>
            <a:ext cx="2946400" cy="496808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r">
              <a:defRPr sz="1200"/>
            </a:lvl1pPr>
          </a:lstStyle>
          <a:p>
            <a:fld id="{06E27DD6-4E9E-48D8-90ED-4990466BC56A}" type="slidenum">
              <a:rPr lang="en-US" smtClean="0">
                <a:latin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426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9" y="5"/>
            <a:ext cx="2945659" cy="496332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50452" y="5"/>
            <a:ext cx="2945659" cy="496332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C95A077-65B5-49E3-B07E-3FB904AEF53D}" type="datetimeFigureOut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4" rIns="91426" bIns="45714" rtlCol="0" anchor="ctr"/>
          <a:lstStyle/>
          <a:p>
            <a:endParaRPr lang="en-US" dirty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vert="horz" lIns="91426" tIns="45714" rIns="91426" bIns="45714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9" y="9428585"/>
            <a:ext cx="2945659" cy="496332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50452" y="9428585"/>
            <a:ext cx="2945659" cy="496332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34E92D-1550-477D-B16F-3935D32EF7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030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4E92D-1550-477D-B16F-3935D32EF77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406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Resim" descr="Arka Fo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16" y="0"/>
            <a:ext cx="9128169" cy="6858000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chemeClr val="accent2">
                    <a:lumMod val="50000"/>
                  </a:schemeClr>
                </a:solidFill>
                <a:latin typeface="Futura Bk BT" pitchFamily="34" charset="0"/>
              </a:defRPr>
            </a:lvl1pPr>
          </a:lstStyle>
          <a:p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Futura Bk B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İsim</a:t>
            </a:r>
            <a:endParaRPr lang="en-US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utura Bk BT" pitchFamily="34" charset="0"/>
              </a:defRPr>
            </a:lvl1pPr>
          </a:lstStyle>
          <a:p>
            <a:fld id="{ED3CD2BE-8B52-415D-A20C-CC0A3FAB206F}" type="datetime1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utura Bk BT" pitchFamily="34" charset="0"/>
              </a:defRPr>
            </a:lvl1pPr>
          </a:lstStyle>
          <a:p>
            <a:r>
              <a:rPr lang="tr-TR" smtClean="0"/>
              <a:t>4006-TÜBİTAK Bilim Fuarları Destekleme Programı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utura Bk BT" pitchFamily="34" charset="0"/>
              </a:defRPr>
            </a:lvl1pPr>
          </a:lstStyle>
          <a:p>
            <a:fld id="{074B379A-8968-4E49-B7C7-EB6E50A494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7776864" cy="706090"/>
          </a:xfrm>
        </p:spPr>
        <p:txBody>
          <a:bodyPr>
            <a:normAutofit/>
          </a:bodyPr>
          <a:lstStyle>
            <a:lvl1pPr>
              <a:defRPr sz="3600" b="1">
                <a:latin typeface="Futura Bk BT" pitchFamily="34" charset="0"/>
              </a:defRPr>
            </a:lvl1pPr>
          </a:lstStyle>
          <a:p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14400" y="1052736"/>
            <a:ext cx="7715200" cy="5073427"/>
          </a:xfrm>
        </p:spPr>
        <p:txBody>
          <a:bodyPr>
            <a:normAutofit/>
          </a:bodyPr>
          <a:lstStyle>
            <a:lvl1pPr>
              <a:defRPr sz="3200">
                <a:latin typeface="Futura Bk BT" pitchFamily="34" charset="0"/>
              </a:defRPr>
            </a:lvl1pPr>
            <a:lvl2pPr>
              <a:defRPr sz="2800">
                <a:latin typeface="Futura Bk BT" pitchFamily="34" charset="0"/>
              </a:defRPr>
            </a:lvl2pPr>
            <a:lvl3pPr>
              <a:defRPr sz="2400">
                <a:latin typeface="Futura Bk BT" pitchFamily="34" charset="0"/>
              </a:defRPr>
            </a:lvl3pPr>
            <a:lvl4pPr>
              <a:defRPr sz="2000">
                <a:latin typeface="Futura Bk BT" pitchFamily="34" charset="0"/>
              </a:defRPr>
            </a:lvl4pPr>
            <a:lvl5pPr>
              <a:defRPr sz="2000">
                <a:latin typeface="Futura Bk BT" pitchFamily="34" charset="0"/>
              </a:defRPr>
            </a:lvl5pPr>
          </a:lstStyle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utura Bk BT" pitchFamily="34" charset="0"/>
              </a:defRPr>
            </a:lvl1pPr>
          </a:lstStyle>
          <a:p>
            <a:fld id="{7DF924C1-AE64-4351-897F-260365EF7929}" type="datetime1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noProof="0" smtClean="0"/>
              <a:t>4006-TÜBİTAK Bilim Fuarları Destekleme Programı</a:t>
            </a:r>
            <a:endParaRPr lang="tr-TR" noProof="0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67544" y="1052736"/>
            <a:ext cx="4028256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081B-B6A2-4568-A1E4-7F58AD571AD2}" type="datetime1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4006-TÜBİTAK Bilim Fuarları Destekleme Programı</a:t>
            </a:r>
            <a:endParaRPr lang="tr-TR" noProof="0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67544" y="1124745"/>
            <a:ext cx="4029844" cy="792088"/>
          </a:xfrm>
        </p:spPr>
        <p:txBody>
          <a:bodyPr anchor="t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7544" y="1988840"/>
            <a:ext cx="4029844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124745"/>
            <a:ext cx="4041775" cy="792088"/>
          </a:xfrm>
        </p:spPr>
        <p:txBody>
          <a:bodyPr anchor="t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3F38-BEB2-4C97-9404-16AC578E3006}" type="datetime1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4006-TÜBİTAK Bilim Fuarları Destekleme Programı</a:t>
            </a:r>
            <a:endParaRPr lang="tr-TR" noProof="0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753E-42C0-4994-8E9B-8308A0BC34C1}" type="datetime1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4006-TÜBİTAK Bilim Fuarları Destekleme Programı</a:t>
            </a:r>
            <a:endParaRPr lang="tr-TR" noProof="0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18 Resim" descr="Arka F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16" y="0"/>
            <a:ext cx="9128169" cy="6858000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 bwMode="auto">
          <a:xfrm>
            <a:off x="0" y="0"/>
            <a:ext cx="8146800" cy="720080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395536" y="0"/>
            <a:ext cx="7776864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14400" y="1052736"/>
            <a:ext cx="7715200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utura Bk BT" pitchFamily="34" charset="0"/>
              </a:defRPr>
            </a:lvl1pPr>
          </a:lstStyle>
          <a:p>
            <a:fld id="{3CBC0592-F6A2-4202-B42B-4836A570DF54}" type="datetime1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utura Bk BT" pitchFamily="34" charset="0"/>
              </a:defRPr>
            </a:lvl1pPr>
          </a:lstStyle>
          <a:p>
            <a:r>
              <a:rPr lang="tr-TR" smtClean="0"/>
              <a:t>4006-TÜBİTAK Bilim Fuarları Destekleme Programı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utura Bk BT" pitchFamily="34" charset="0"/>
              </a:defRPr>
            </a:lvl1pPr>
          </a:lstStyle>
          <a:p>
            <a:fld id="{074B379A-8968-4E49-B7C7-EB6E50A494B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12 Grup"/>
          <p:cNvGrpSpPr>
            <a:grpSpLocks noChangeAspect="1"/>
          </p:cNvGrpSpPr>
          <p:nvPr/>
        </p:nvGrpSpPr>
        <p:grpSpPr>
          <a:xfrm>
            <a:off x="8276400" y="44625"/>
            <a:ext cx="933125" cy="740125"/>
            <a:chOff x="-52904" y="96988"/>
            <a:chExt cx="971600" cy="770642"/>
          </a:xfrm>
        </p:grpSpPr>
        <p:pic>
          <p:nvPicPr>
            <p:cNvPr id="14" name="4 İçerik Yer Tutucusu" descr="TUBITAK%20LOGO[1].bmp"/>
            <p:cNvPicPr preferRelativeResize="0">
              <a:picLocks noChangeAspect="1"/>
            </p:cNvPicPr>
            <p:nvPr userDrawn="1"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7504" y="96988"/>
              <a:ext cx="617244" cy="636398"/>
            </a:xfrm>
            <a:prstGeom prst="rect">
              <a:avLst/>
            </a:prstGeom>
          </p:spPr>
        </p:pic>
        <p:sp>
          <p:nvSpPr>
            <p:cNvPr id="15" name="14 Metin kutusu"/>
            <p:cNvSpPr txBox="1"/>
            <p:nvPr userDrawn="1"/>
          </p:nvSpPr>
          <p:spPr>
            <a:xfrm>
              <a:off x="-52904" y="739443"/>
              <a:ext cx="971600" cy="1281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tr-TR" sz="800" b="1" dirty="0" smtClean="0">
                  <a:latin typeface="Arial" pitchFamily="34" charset="0"/>
                  <a:cs typeface="Arial" pitchFamily="34" charset="0"/>
                </a:rPr>
                <a:t>TÜBİTAK</a:t>
              </a:r>
              <a:endParaRPr lang="en-US" sz="800" b="1" dirty="0">
                <a:latin typeface="Futura Bk BT"/>
                <a:cs typeface="Arial" pitchFamily="34" charset="0"/>
              </a:endParaRPr>
            </a:p>
          </p:txBody>
        </p:sp>
      </p:grpSp>
      <p:sp>
        <p:nvSpPr>
          <p:cNvPr id="23" name="22 Dikdörtgen"/>
          <p:cNvSpPr/>
          <p:nvPr/>
        </p:nvSpPr>
        <p:spPr bwMode="auto">
          <a:xfrm>
            <a:off x="8190000" y="0"/>
            <a:ext cx="36000" cy="720080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7" name="16 Dikdörtgen"/>
          <p:cNvSpPr/>
          <p:nvPr/>
        </p:nvSpPr>
        <p:spPr bwMode="auto">
          <a:xfrm>
            <a:off x="8272800" y="0"/>
            <a:ext cx="36000" cy="720080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Futura Bk B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bilimiz.tubitak.gov.tr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bilimiz.tubitak.gov.tr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bilimiz.tubitak.gov.tr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bilimiz.tubitak.gov.tr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bilimiz.tubitak.gov.tr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bilimiz.tubitak.gov.tr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bilimiz.tubitak.gov.tr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bilimiz.tubitak.gov.tr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://bilimiz.tubitak.gov.tr/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bilimiz.tubitak.gov.tr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bilimiz.tubitak.gov.t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bitak.gov.tr/4005" TargetMode="External"/><Relationship Id="rId2" Type="http://schemas.openxmlformats.org/officeDocument/2006/relationships/hyperlink" Target="http://www.tubitak.gov.tr/400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://www.tubitak.gov.tr/4007" TargetMode="External"/><Relationship Id="rId4" Type="http://schemas.openxmlformats.org/officeDocument/2006/relationships/hyperlink" Target="http://www.tubitak.gov.tr/4006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bilimiz.tubitak.gov.tr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bilimiz.tubitak.gov.t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bilimiz.tubitak.gov.t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 rot="5400000">
            <a:off x="-526368" y="526368"/>
            <a:ext cx="10527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685800" y="2607047"/>
            <a:ext cx="7772400" cy="1470025"/>
          </a:xfrm>
        </p:spPr>
        <p:txBody>
          <a:bodyPr>
            <a:noAutofit/>
          </a:bodyPr>
          <a:lstStyle/>
          <a:p>
            <a:pPr eaLnBrk="0" hangingPunct="0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tr-TR" sz="28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4006-TÜBİTAK Bilim Fuarları Destekleme Programı</a:t>
            </a:r>
            <a:r>
              <a:rPr lang="tr-TR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 </a:t>
            </a:r>
            <a:r>
              <a:rPr lang="tr-TR" sz="28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Başvuru </a:t>
            </a:r>
            <a:r>
              <a:rPr lang="tr-TR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ve </a:t>
            </a:r>
            <a:r>
              <a:rPr lang="tr-TR" sz="28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Değerlendirme Süreci</a:t>
            </a:r>
            <a:endParaRPr lang="tr-T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Dikdörtgen 1"/>
          <p:cNvSpPr/>
          <p:nvPr/>
        </p:nvSpPr>
        <p:spPr>
          <a:xfrm>
            <a:off x="1691680" y="5312821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Bilim ve Toplum Programları </a:t>
            </a: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Müdürlüğü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4289" y="188640"/>
            <a:ext cx="1965964" cy="19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0311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dirty="0" smtClean="0">
                <a:latin typeface="Times New Roman" pitchFamily="18" charset="0"/>
                <a:cs typeface="Times New Roman" pitchFamily="18" charset="0"/>
              </a:rPr>
              <a:t>Başvuru Sistemi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10</a:t>
            </a:fld>
            <a:r>
              <a:rPr lang="tr-TR" dirty="0" smtClean="0"/>
              <a:t>/33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sp>
        <p:nvSpPr>
          <p:cNvPr id="8" name="Metin kutusu 7"/>
          <p:cNvSpPr txBox="1"/>
          <p:nvPr/>
        </p:nvSpPr>
        <p:spPr>
          <a:xfrm>
            <a:off x="1907704" y="162880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>
              <a:latin typeface="Futura Lt BT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67544" y="764704"/>
            <a:ext cx="7848872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dirty="0" smtClean="0">
              <a:latin typeface="Futura Bk BT" pitchFamily="34" charset="0"/>
              <a:hlinkClick r:id="rId2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b="1" dirty="0" smtClean="0">
                <a:latin typeface="Futura Bk BT" pitchFamily="34" charset="0"/>
                <a:hlinkClick r:id="rId2"/>
              </a:rPr>
              <a:t>http://bilimiz.tubitak.gov.tr</a:t>
            </a:r>
            <a:endParaRPr lang="tr-TR" b="1" dirty="0" smtClean="0">
              <a:latin typeface="Futura Bk BT" pitchFamily="34" charset="0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u="none" kern="1200" dirty="0" smtClean="0">
              <a:latin typeface="Futura Bk BT" pitchFamily="34" charset="0"/>
            </a:endParaRPr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340768"/>
            <a:ext cx="7848872" cy="4104456"/>
          </a:xfrm>
        </p:spPr>
      </p:pic>
      <p:sp>
        <p:nvSpPr>
          <p:cNvPr id="11" name="Dikdörtgen 10"/>
          <p:cNvSpPr/>
          <p:nvPr/>
        </p:nvSpPr>
        <p:spPr>
          <a:xfrm>
            <a:off x="1403648" y="5517232"/>
            <a:ext cx="6480720" cy="5760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b="1" dirty="0" smtClean="0">
                <a:latin typeface="Futura Bk BT" pitchFamily="34" charset="0"/>
              </a:rPr>
              <a:t>BAŞVURUNUZU ONAYLAMAYI UNUTMAYINIZ!</a:t>
            </a:r>
            <a:endParaRPr lang="tr-TR" b="1" u="none" kern="1200" dirty="0" smtClean="0">
              <a:latin typeface="Futura Bk BT" pitchFamily="34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xmlns="" val="3132683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100" dirty="0" smtClean="0">
                <a:latin typeface="Times New Roman" pitchFamily="18" charset="0"/>
                <a:cs typeface="Times New Roman" pitchFamily="18" charset="0"/>
              </a:rPr>
              <a:t>İl Temsilcisi Başvuru ve Değerlendirme Sistemi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11</a:t>
            </a:fld>
            <a:r>
              <a:rPr lang="tr-TR" dirty="0" smtClean="0"/>
              <a:t>/33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sp>
        <p:nvSpPr>
          <p:cNvPr id="8" name="Metin kutusu 7"/>
          <p:cNvSpPr txBox="1"/>
          <p:nvPr/>
        </p:nvSpPr>
        <p:spPr>
          <a:xfrm>
            <a:off x="1907704" y="162880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>
              <a:latin typeface="Futura Lt BT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67544" y="764704"/>
            <a:ext cx="7848872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dirty="0" smtClean="0">
              <a:latin typeface="Futura Bk BT" pitchFamily="34" charset="0"/>
              <a:hlinkClick r:id="rId2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b="1" dirty="0" smtClean="0">
                <a:latin typeface="Futura Bk BT" pitchFamily="34" charset="0"/>
                <a:hlinkClick r:id="rId2"/>
              </a:rPr>
              <a:t>http://bilimiz.tubitak.gov.tr</a:t>
            </a:r>
            <a:endParaRPr lang="tr-TR" b="1" dirty="0" smtClean="0">
              <a:latin typeface="Futura Bk BT" pitchFamily="34" charset="0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u="none" kern="1200" dirty="0" smtClean="0">
              <a:latin typeface="Futura Bk BT" pitchFamily="34" charset="0"/>
            </a:endParaRPr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346" y="1556792"/>
            <a:ext cx="7854069" cy="4320480"/>
          </a:xfrm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xmlns="" val="161703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100" dirty="0" smtClean="0">
                <a:latin typeface="Times New Roman" pitchFamily="18" charset="0"/>
                <a:cs typeface="Times New Roman" pitchFamily="18" charset="0"/>
              </a:rPr>
              <a:t>İl Temsilcisi Başvuru ve Değerlendirme Sistemi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12</a:t>
            </a:fld>
            <a:r>
              <a:rPr lang="tr-TR" dirty="0" smtClean="0"/>
              <a:t>/33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sp>
        <p:nvSpPr>
          <p:cNvPr id="8" name="Metin kutusu 7"/>
          <p:cNvSpPr txBox="1"/>
          <p:nvPr/>
        </p:nvSpPr>
        <p:spPr>
          <a:xfrm>
            <a:off x="1907704" y="162880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>
              <a:latin typeface="Futura Lt BT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67544" y="764704"/>
            <a:ext cx="7848872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dirty="0" smtClean="0">
              <a:latin typeface="Futura Bk BT" pitchFamily="34" charset="0"/>
              <a:hlinkClick r:id="rId2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b="1" dirty="0" smtClean="0">
                <a:latin typeface="Futura Bk BT" pitchFamily="34" charset="0"/>
                <a:hlinkClick r:id="rId2"/>
              </a:rPr>
              <a:t>http://bilimiz.tubitak.gov.tr</a:t>
            </a:r>
            <a:endParaRPr lang="tr-TR" b="1" dirty="0" smtClean="0">
              <a:latin typeface="Futura Bk BT" pitchFamily="34" charset="0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u="none" kern="1200" dirty="0" smtClean="0">
              <a:latin typeface="Futura Bk BT" pitchFamily="34" charset="0"/>
            </a:endParaRPr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75" y="1764426"/>
            <a:ext cx="7715250" cy="3649824"/>
          </a:xfrm>
        </p:spPr>
      </p:pic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xmlns="" val="1905288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100" dirty="0" smtClean="0">
                <a:latin typeface="Times New Roman" pitchFamily="18" charset="0"/>
                <a:cs typeface="Times New Roman" pitchFamily="18" charset="0"/>
              </a:rPr>
              <a:t>İl Temsilcisi Başvuru ve Değerlendirme Sistemi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13</a:t>
            </a:fld>
            <a:r>
              <a:rPr lang="tr-TR" dirty="0" smtClean="0"/>
              <a:t>/26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sp>
        <p:nvSpPr>
          <p:cNvPr id="8" name="Metin kutusu 7"/>
          <p:cNvSpPr txBox="1"/>
          <p:nvPr/>
        </p:nvSpPr>
        <p:spPr>
          <a:xfrm>
            <a:off x="1907704" y="162880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>
              <a:latin typeface="Futura Lt BT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67544" y="764704"/>
            <a:ext cx="7848872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dirty="0" smtClean="0">
              <a:latin typeface="Futura Bk BT" pitchFamily="34" charset="0"/>
              <a:hlinkClick r:id="rId2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b="1" dirty="0" smtClean="0">
                <a:latin typeface="Futura Bk BT" pitchFamily="34" charset="0"/>
                <a:hlinkClick r:id="rId2"/>
              </a:rPr>
              <a:t>http://bilimiz.tubitak.gov.tr</a:t>
            </a:r>
            <a:endParaRPr lang="tr-TR" b="1" dirty="0" smtClean="0">
              <a:latin typeface="Futura Bk BT" pitchFamily="34" charset="0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u="none" kern="1200" dirty="0" smtClean="0">
              <a:latin typeface="Futura Bk BT" pitchFamily="34" charset="0"/>
            </a:endParaRPr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110" y="1592796"/>
            <a:ext cx="7715250" cy="4464496"/>
          </a:xfrm>
        </p:spPr>
      </p:pic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xmlns="" val="414637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100" dirty="0" smtClean="0">
                <a:latin typeface="Times New Roman" pitchFamily="18" charset="0"/>
                <a:cs typeface="Times New Roman" pitchFamily="18" charset="0"/>
              </a:rPr>
              <a:t>İl Temsilcisi Başvuru ve Değerlendirme Sistemi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14</a:t>
            </a:fld>
            <a:r>
              <a:rPr lang="tr-TR" dirty="0" smtClean="0"/>
              <a:t>/33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sp>
        <p:nvSpPr>
          <p:cNvPr id="8" name="Metin kutusu 7"/>
          <p:cNvSpPr txBox="1"/>
          <p:nvPr/>
        </p:nvSpPr>
        <p:spPr>
          <a:xfrm>
            <a:off x="1907704" y="162880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>
              <a:latin typeface="Futura Lt BT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67544" y="764704"/>
            <a:ext cx="7848872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dirty="0" smtClean="0">
              <a:latin typeface="Futura Bk BT" pitchFamily="34" charset="0"/>
              <a:hlinkClick r:id="rId2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b="1" dirty="0" smtClean="0">
                <a:latin typeface="Futura Bk BT" pitchFamily="34" charset="0"/>
                <a:hlinkClick r:id="rId2"/>
              </a:rPr>
              <a:t>http://bilimiz.tubitak.gov.tr</a:t>
            </a:r>
            <a:endParaRPr lang="tr-TR" b="1" dirty="0" smtClean="0">
              <a:latin typeface="Futura Bk BT" pitchFamily="34" charset="0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u="none" kern="1200" dirty="0" smtClean="0">
              <a:latin typeface="Futura Bk BT" pitchFamily="34" charset="0"/>
            </a:endParaRPr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5" y="1628800"/>
            <a:ext cx="7848872" cy="4392488"/>
          </a:xfrm>
        </p:spPr>
      </p:pic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xmlns="" val="4174232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100" dirty="0" smtClean="0">
                <a:latin typeface="Times New Roman" pitchFamily="18" charset="0"/>
                <a:cs typeface="Times New Roman" pitchFamily="18" charset="0"/>
              </a:rPr>
              <a:t>İl Temsilcisi Başvuru ve Değerlendirme Sistemi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15</a:t>
            </a:fld>
            <a:r>
              <a:rPr lang="tr-TR" dirty="0" smtClean="0"/>
              <a:t>/33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sp>
        <p:nvSpPr>
          <p:cNvPr id="8" name="Metin kutusu 7"/>
          <p:cNvSpPr txBox="1"/>
          <p:nvPr/>
        </p:nvSpPr>
        <p:spPr>
          <a:xfrm>
            <a:off x="1907704" y="162880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>
              <a:latin typeface="Futura Lt BT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67544" y="764704"/>
            <a:ext cx="7848872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dirty="0" smtClean="0">
              <a:latin typeface="Futura Bk BT" pitchFamily="34" charset="0"/>
              <a:hlinkClick r:id="rId2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b="1" dirty="0" smtClean="0">
                <a:latin typeface="Futura Bk BT" pitchFamily="34" charset="0"/>
                <a:hlinkClick r:id="rId2"/>
              </a:rPr>
              <a:t>http://bilimiz.tubitak.gov.tr</a:t>
            </a:r>
            <a:endParaRPr lang="tr-TR" b="1" dirty="0" smtClean="0">
              <a:latin typeface="Futura Bk BT" pitchFamily="34" charset="0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u="none" kern="1200" dirty="0" smtClean="0">
              <a:latin typeface="Futura Bk BT" pitchFamily="34" charset="0"/>
            </a:endParaRPr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832" y="1785288"/>
            <a:ext cx="7715250" cy="3659936"/>
          </a:xfrm>
        </p:spPr>
      </p:pic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xmlns="" val="869026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100" dirty="0" smtClean="0">
                <a:latin typeface="Times New Roman" pitchFamily="18" charset="0"/>
                <a:cs typeface="Times New Roman" pitchFamily="18" charset="0"/>
              </a:rPr>
              <a:t>İl Temsilcisi Başvuru ve Değerlendirme Sistemi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16</a:t>
            </a:fld>
            <a:r>
              <a:rPr lang="tr-TR" dirty="0" smtClean="0"/>
              <a:t>/33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sp>
        <p:nvSpPr>
          <p:cNvPr id="8" name="Metin kutusu 7"/>
          <p:cNvSpPr txBox="1"/>
          <p:nvPr/>
        </p:nvSpPr>
        <p:spPr>
          <a:xfrm>
            <a:off x="1907704" y="162880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>
              <a:latin typeface="Futura Lt BT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67544" y="764704"/>
            <a:ext cx="7848872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dirty="0" smtClean="0">
              <a:latin typeface="Futura Bk BT" pitchFamily="34" charset="0"/>
              <a:hlinkClick r:id="rId2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b="1" dirty="0" smtClean="0">
                <a:latin typeface="Futura Bk BT" pitchFamily="34" charset="0"/>
                <a:hlinkClick r:id="rId2"/>
              </a:rPr>
              <a:t>http://bilimiz.tubitak.gov.tr</a:t>
            </a:r>
            <a:endParaRPr lang="tr-TR" b="1" dirty="0" smtClean="0">
              <a:latin typeface="Futura Bk BT" pitchFamily="34" charset="0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u="none" kern="1200" dirty="0" smtClean="0">
              <a:latin typeface="Futura Bk BT" pitchFamily="34" charset="0"/>
            </a:endParaRPr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5" y="1628800"/>
            <a:ext cx="7848872" cy="4032447"/>
          </a:xfrm>
        </p:spPr>
      </p:pic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xmlns="" val="853515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100" dirty="0" smtClean="0">
                <a:latin typeface="Times New Roman" pitchFamily="18" charset="0"/>
                <a:cs typeface="Times New Roman" pitchFamily="18" charset="0"/>
              </a:rPr>
              <a:t>İl Temsilcisi Başvuru ve Değerlendirme Sistemi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17</a:t>
            </a:fld>
            <a:r>
              <a:rPr lang="tr-TR" dirty="0" smtClean="0"/>
              <a:t>/33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sp>
        <p:nvSpPr>
          <p:cNvPr id="8" name="Metin kutusu 7"/>
          <p:cNvSpPr txBox="1"/>
          <p:nvPr/>
        </p:nvSpPr>
        <p:spPr>
          <a:xfrm>
            <a:off x="1907704" y="162880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>
              <a:latin typeface="Futura Lt BT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67544" y="764704"/>
            <a:ext cx="7848872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dirty="0" smtClean="0">
              <a:latin typeface="Futura Bk BT" pitchFamily="34" charset="0"/>
              <a:hlinkClick r:id="rId2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b="1" dirty="0" smtClean="0">
                <a:latin typeface="Futura Bk BT" pitchFamily="34" charset="0"/>
                <a:hlinkClick r:id="rId2"/>
              </a:rPr>
              <a:t>http://bilimiz.tubitak.gov.tr</a:t>
            </a:r>
            <a:endParaRPr lang="tr-TR" b="1" dirty="0" smtClean="0">
              <a:latin typeface="Futura Bk BT" pitchFamily="34" charset="0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u="none" kern="1200" dirty="0" smtClean="0">
              <a:latin typeface="Futura Bk BT" pitchFamily="34" charset="0"/>
            </a:endParaRPr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75" y="1556791"/>
            <a:ext cx="6999124" cy="4528425"/>
          </a:xfrm>
        </p:spPr>
      </p:pic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xmlns="" val="2146883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E-imza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üreci </a:t>
            </a:r>
            <a:endParaRPr lang="tr-T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18</a:t>
            </a:fld>
            <a:r>
              <a:rPr lang="tr-TR" dirty="0" smtClean="0"/>
              <a:t>/33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Sözleşmelerin imza süreçleri başlamadan önce, sözleşmelerde imzası alınacak olan okul müdürünün, İl/İlçe Milli Eğitim Müdürü’nün ve proje yürütücüsünün mutlaka Kamu Sertifikasyon Merkezi’nden veya diğer elektronik sertifika hizmet sağlayıcılarından «</a:t>
            </a:r>
            <a:r>
              <a:rPr lang="tr-TR" u="sng" dirty="0" smtClean="0">
                <a:latin typeface="Times New Roman" pitchFamily="18" charset="0"/>
                <a:cs typeface="Times New Roman" pitchFamily="18" charset="0"/>
              </a:rPr>
              <a:t>Nitelikli Elektronik Sertifika (E-imza)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» almaları gerekmektedir.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xmlns="" val="1321492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E-imza Süreci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19</a:t>
            </a:fld>
            <a:r>
              <a:rPr lang="tr-TR" dirty="0" smtClean="0"/>
              <a:t>/33</a:t>
            </a:r>
            <a:endParaRPr lang="en-US" dirty="0"/>
          </a:p>
        </p:txBody>
      </p:sp>
      <p:graphicFrame>
        <p:nvGraphicFramePr>
          <p:cNvPr id="15" name="İçerik Yer Tutucusu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88892381"/>
              </p:ext>
            </p:extLst>
          </p:nvPr>
        </p:nvGraphicFramePr>
        <p:xfrm>
          <a:off x="714375" y="1052513"/>
          <a:ext cx="7715250" cy="507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xmlns="" val="398681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dirty="0" smtClean="0">
                <a:latin typeface="Times New Roman" pitchFamily="18" charset="0"/>
                <a:cs typeface="Times New Roman" pitchFamily="18" charset="0"/>
              </a:rPr>
              <a:t>Sunum İçeriği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Başvuru Süreci</a:t>
            </a:r>
          </a:p>
          <a:p>
            <a:pPr marL="0" indent="0" algn="just">
              <a:buNone/>
            </a:pP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Başvuru Koşulları</a:t>
            </a:r>
          </a:p>
          <a:p>
            <a:pPr marL="0" indent="0" algn="just">
              <a:buNone/>
            </a:pP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Başvuru Sistemi</a:t>
            </a:r>
          </a:p>
          <a:p>
            <a:pPr marL="0" indent="0" algn="just">
              <a:buNone/>
            </a:pP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İl Temsilcisi ve Başvuru Değerlendirme Sistemi</a:t>
            </a:r>
          </a:p>
          <a:p>
            <a:pPr algn="just">
              <a:buFont typeface="Wingdings" pitchFamily="2" charset="2"/>
              <a:buChar char="Ø"/>
            </a:pP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E-imza Süreci </a:t>
            </a:r>
          </a:p>
          <a:p>
            <a:pPr marL="0" indent="0" algn="just">
              <a:buNone/>
            </a:pP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İl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emsilcisi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/ İl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Milli Eğitim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Müdürlüğü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Ar-Ge Temsilcisi</a:t>
            </a:r>
          </a:p>
          <a:p>
            <a:pPr marL="0" indent="0" algn="just">
              <a:buNone/>
            </a:pP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Projelerin Değerlendirme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Süreci</a:t>
            </a:r>
          </a:p>
          <a:p>
            <a:pPr marL="0" indent="0" algn="just">
              <a:buNone/>
            </a:pP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Sıkça Sorulan Sorular</a:t>
            </a:r>
          </a:p>
          <a:p>
            <a:pPr marL="0" indent="0">
              <a:buNone/>
            </a:pPr>
            <a:endParaRPr lang="tr-TR" sz="2800" dirty="0"/>
          </a:p>
          <a:p>
            <a:pPr marL="0" indent="0">
              <a:buNone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endParaRPr 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2</a:t>
            </a:fld>
            <a:r>
              <a:rPr lang="tr-TR" dirty="0" smtClean="0"/>
              <a:t>/33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xmlns="" val="3067549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E-imza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üreci </a:t>
            </a:r>
            <a:endParaRPr lang="tr-T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20</a:t>
            </a:fld>
            <a:r>
              <a:rPr lang="tr-TR" dirty="0" smtClean="0"/>
              <a:t>/33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Desteklenen Proje Yürütücülerine, </a:t>
            </a:r>
            <a:r>
              <a:rPr lang="tr-TR" sz="2400" u="sng" dirty="0">
                <a:latin typeface="Times New Roman" pitchFamily="18" charset="0"/>
                <a:cs typeface="Times New Roman" pitchFamily="18" charset="0"/>
              </a:rPr>
              <a:t>proje sonuç raporunun kabulü halinde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(fuar tamamlandıktan ve fatura bilgileri girildikten sonra),  proje destek bütçesinin %5’i kadar (250,00 TL) PTİ ödemesi yapılacaktır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yapılan PTİ ödemesi e-imza ücreti kısmında kullanılabilir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Bunun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dışında ayrıca bir e-imza ücreti ödemesi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yapılmayacaktır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xmlns="" val="655959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0"/>
            <a:ext cx="7992888" cy="706090"/>
          </a:xfrm>
        </p:spPr>
        <p:txBody>
          <a:bodyPr>
            <a:normAutofit fontScale="90000"/>
          </a:bodyPr>
          <a:lstStyle/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İl Temsilcisi / İl Milli Eğitim Müdürlüğü Ar-Ge Temsilcisi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 smtClean="0"/>
              <a:t>14/33</a:t>
            </a:r>
            <a:endParaRPr lang="en-US" dirty="0"/>
          </a:p>
        </p:txBody>
      </p:sp>
      <p:graphicFrame>
        <p:nvGraphicFramePr>
          <p:cNvPr id="12" name="İçerik Yer Tutucusu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554539216"/>
              </p:ext>
            </p:extLst>
          </p:nvPr>
        </p:nvGraphicFramePr>
        <p:xfrm>
          <a:off x="1043608" y="2492896"/>
          <a:ext cx="6768752" cy="3777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Dikdörtgen 12"/>
          <p:cNvSpPr/>
          <p:nvPr/>
        </p:nvSpPr>
        <p:spPr>
          <a:xfrm>
            <a:off x="251520" y="1052736"/>
            <a:ext cx="2376264" cy="720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b="1" u="none" kern="1200" dirty="0" smtClean="0">
                <a:latin typeface="Futura Bk BT" pitchFamily="34" charset="0"/>
              </a:rPr>
              <a:t>İŞ BİRLİĞİ</a:t>
            </a:r>
          </a:p>
        </p:txBody>
      </p:sp>
      <p:sp>
        <p:nvSpPr>
          <p:cNvPr id="18" name="Dikdörtgen 17"/>
          <p:cNvSpPr/>
          <p:nvPr/>
        </p:nvSpPr>
        <p:spPr>
          <a:xfrm>
            <a:off x="3059832" y="1090514"/>
            <a:ext cx="2376264" cy="720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b="1" u="none" kern="1200" dirty="0" smtClean="0">
                <a:latin typeface="Futura Bk BT" pitchFamily="34" charset="0"/>
              </a:rPr>
              <a:t>KOORDİNASYON</a:t>
            </a:r>
          </a:p>
        </p:txBody>
      </p:sp>
      <p:sp>
        <p:nvSpPr>
          <p:cNvPr id="20" name="Dikdörtgen 19"/>
          <p:cNvSpPr/>
          <p:nvPr/>
        </p:nvSpPr>
        <p:spPr>
          <a:xfrm>
            <a:off x="5868144" y="1121024"/>
            <a:ext cx="2376264" cy="720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b="1" u="none" kern="1200" dirty="0" smtClean="0">
                <a:latin typeface="Futura Bk BT" pitchFamily="34" charset="0"/>
              </a:rPr>
              <a:t>İLETİŞİM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xmlns="" val="156493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İl Temsilcisi / İl Milli Eğitim Müdürlüğü Ar-Ge Temsilcisi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22</a:t>
            </a:fld>
            <a:r>
              <a:rPr lang="tr-TR" dirty="0" smtClean="0"/>
              <a:t>/33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683568" y="1052736"/>
            <a:ext cx="7776864" cy="23042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/>
            <a:r>
              <a:rPr lang="tr-TR" sz="2800" b="1" dirty="0">
                <a:latin typeface="Times New Roman" pitchFamily="18" charset="0"/>
                <a:cs typeface="Times New Roman" pitchFamily="18" charset="0"/>
              </a:rPr>
              <a:t>İl Temsilcisi </a:t>
            </a:r>
          </a:p>
          <a:p>
            <a:pPr algn="ctr"/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Bilim Fuarlarında sergilenecek projelerin içerik ve türlerini, çağrı metnine uygunluğunu fuar öncesinde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değerlendirir.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683568" y="3933056"/>
            <a:ext cx="7776864" cy="21602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2400" b="1" dirty="0">
                <a:latin typeface="Times" pitchFamily="18" charset="0"/>
                <a:cs typeface="Times" pitchFamily="18" charset="0"/>
              </a:rPr>
              <a:t>İl Milli Eğitim Müdürlüğü Ar-Ge </a:t>
            </a:r>
            <a:r>
              <a:rPr lang="tr-TR" sz="2400" b="1" dirty="0" smtClean="0">
                <a:latin typeface="Times" pitchFamily="18" charset="0"/>
                <a:cs typeface="Times" pitchFamily="18" charset="0"/>
              </a:rPr>
              <a:t>Temsilcisi</a:t>
            </a: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24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tr-TR" sz="2400" dirty="0">
                <a:latin typeface="Times" pitchFamily="18" charset="0"/>
                <a:cs typeface="Times" pitchFamily="18" charset="0"/>
              </a:rPr>
              <a:t>Söz konusu ilde bulunan okullarda düzenlenecek Bilim Fuarları sürecinde yürütücülere, izleme sürecinde TÜBİTAK’a destek olur ve fuar tarihlerinin güncellenmesinden </a:t>
            </a:r>
            <a:r>
              <a:rPr lang="tr-TR" sz="2400" dirty="0" smtClean="0">
                <a:latin typeface="Times" pitchFamily="18" charset="0"/>
                <a:cs typeface="Times" pitchFamily="18" charset="0"/>
              </a:rPr>
              <a:t>sorumludur.</a:t>
            </a:r>
            <a:endParaRPr lang="tr-TR" sz="24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xmlns="" val="25715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Proje Değerlendirme Süreci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İçerik Yer Tutucusu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66512000"/>
              </p:ext>
            </p:extLst>
          </p:nvPr>
        </p:nvGraphicFramePr>
        <p:xfrm>
          <a:off x="323850" y="908720"/>
          <a:ext cx="7993063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23</a:t>
            </a:fld>
            <a:r>
              <a:rPr lang="tr-TR" dirty="0" smtClean="0"/>
              <a:t>/33</a:t>
            </a:r>
            <a:endParaRPr lang="en-US" dirty="0"/>
          </a:p>
        </p:txBody>
      </p:sp>
      <p:sp>
        <p:nvSpPr>
          <p:cNvPr id="17" name="Dikdörtgen 16"/>
          <p:cNvSpPr/>
          <p:nvPr/>
        </p:nvSpPr>
        <p:spPr>
          <a:xfrm>
            <a:off x="323529" y="3443039"/>
            <a:ext cx="7992887" cy="25853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tr-TR" dirty="0" smtClean="0">
              <a:hlinkClick r:id="rId7"/>
            </a:endParaRPr>
          </a:p>
          <a:p>
            <a:pPr algn="ctr"/>
            <a:r>
              <a:rPr lang="tr-TR" dirty="0">
                <a:latin typeface="Times New Roman" pitchFamily="18" charset="0"/>
                <a:cs typeface="Times New Roman" pitchFamily="18" charset="0"/>
              </a:rPr>
              <a:t>Sergilenecek projelerin </a:t>
            </a:r>
            <a:r>
              <a:rPr lang="tr-TR" b="1" u="sng" dirty="0">
                <a:latin typeface="Times New Roman" pitchFamily="18" charset="0"/>
                <a:cs typeface="Times New Roman" pitchFamily="18" charset="0"/>
              </a:rPr>
              <a:t>en az %50’si «Araştırma Projes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i»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olmak zorundadır.</a:t>
            </a:r>
          </a:p>
          <a:p>
            <a:pPr algn="ctr"/>
            <a:r>
              <a:rPr lang="tr-TR" dirty="0">
                <a:latin typeface="Times New Roman" pitchFamily="18" charset="0"/>
                <a:cs typeface="Times New Roman" pitchFamily="18" charset="0"/>
              </a:rPr>
              <a:t>(Görme, işitme ve zihinsel engellilere yönelik okullar bu kuralların dışındadır) </a:t>
            </a:r>
          </a:p>
          <a:p>
            <a:pPr algn="ctr"/>
            <a:endParaRPr lang="tr-TR" dirty="0">
              <a:latin typeface="Times New Roman" pitchFamily="18" charset="0"/>
              <a:cs typeface="Times New Roman" pitchFamily="18" charset="0"/>
              <a:hlinkClick r:id="rId7"/>
            </a:endParaRPr>
          </a:p>
          <a:p>
            <a:pPr algn="ctr"/>
            <a:r>
              <a:rPr lang="tr-TR" dirty="0" smtClean="0">
                <a:latin typeface="Times New Roman" pitchFamily="18" charset="0"/>
                <a:cs typeface="Times New Roman" pitchFamily="18" charset="0"/>
                <a:hlinkClick r:id="rId7"/>
              </a:rPr>
              <a:t>http</a:t>
            </a:r>
            <a:r>
              <a:rPr lang="tr-TR" dirty="0">
                <a:latin typeface="Times New Roman" pitchFamily="18" charset="0"/>
                <a:cs typeface="Times New Roman" pitchFamily="18" charset="0"/>
                <a:hlinkClick r:id="rId7"/>
              </a:rPr>
              <a:t>://bilimiz.tubitak.gov.tr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tr-TR" dirty="0">
                <a:latin typeface="Times New Roman" pitchFamily="18" charset="0"/>
                <a:cs typeface="Times New Roman" pitchFamily="18" charset="0"/>
              </a:rPr>
              <a:t> internet sitesi üzerinden «</a:t>
            </a:r>
            <a:r>
              <a:rPr lang="tr-TR" u="sng" dirty="0">
                <a:latin typeface="Times New Roman" pitchFamily="18" charset="0"/>
                <a:cs typeface="Times New Roman" pitchFamily="18" charset="0"/>
              </a:rPr>
              <a:t>Öğretmenler İçin TÜBİTAK Bilim Fuarları Kılavuzu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» isimli dokümandan proje türleri ile ilgili ayrıntılı bilgiye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erişilebilir</a:t>
            </a:r>
          </a:p>
          <a:p>
            <a:pPr algn="ctr"/>
            <a:endParaRPr lang="tr-TR" dirty="0" smtClean="0"/>
          </a:p>
          <a:p>
            <a:pPr algn="ctr"/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xmlns="" val="349197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Proje Değerlendirme Süreci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24</a:t>
            </a:fld>
            <a:r>
              <a:rPr lang="tr-TR" dirty="0" smtClean="0"/>
              <a:t>/33</a:t>
            </a:r>
            <a:endParaRPr lang="en-US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556792"/>
            <a:ext cx="7920880" cy="4279000"/>
          </a:xfrm>
        </p:spPr>
      </p:pic>
      <p:sp>
        <p:nvSpPr>
          <p:cNvPr id="7" name="Dikdörtgen 6"/>
          <p:cNvSpPr/>
          <p:nvPr/>
        </p:nvSpPr>
        <p:spPr>
          <a:xfrm>
            <a:off x="395536" y="847031"/>
            <a:ext cx="7920880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/>
            <a:r>
              <a:rPr lang="tr-TR" dirty="0">
                <a:latin typeface="Times New Roman" pitchFamily="18" charset="0"/>
                <a:cs typeface="Times New Roman" pitchFamily="18" charset="0"/>
                <a:hlinkClick r:id="rId3"/>
              </a:rPr>
              <a:t>http://bilimiz.tubitak.gov.tr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tr-TR" u="sng" dirty="0">
                <a:latin typeface="Times New Roman" pitchFamily="18" charset="0"/>
                <a:cs typeface="Times New Roman" pitchFamily="18" charset="0"/>
              </a:rPr>
              <a:t>Öğretmenler İçin TÜBİTAK Bilim Fuarları Kılavuzu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» </a:t>
            </a:r>
            <a:endParaRPr lang="tr-TR" b="1" u="none" kern="1200" dirty="0" smtClean="0">
              <a:latin typeface="Futura Bk BT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xmlns="" val="50295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Proje Değerlendirme Süreci</a:t>
            </a:r>
            <a:endParaRPr lang="tr-TR" sz="2800" b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25</a:t>
            </a:fld>
            <a:r>
              <a:rPr lang="tr-TR" dirty="0" smtClean="0"/>
              <a:t>/33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sz="2400" dirty="0" smtClean="0">
              <a:latin typeface="Times" pitchFamily="18" charset="0"/>
              <a:cs typeface="Times" pitchFamily="18" charset="0"/>
            </a:endParaRPr>
          </a:p>
          <a:p>
            <a:pPr marL="0" indent="0">
              <a:buNone/>
            </a:pPr>
            <a:endParaRPr lang="tr-TR" sz="24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79512" y="764704"/>
            <a:ext cx="8136904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dirty="0" smtClean="0">
                <a:latin typeface="Times" pitchFamily="18" charset="0"/>
                <a:cs typeface="Times" pitchFamily="18" charset="0"/>
                <a:hlinkClick r:id="rId2"/>
              </a:rPr>
              <a:t>http</a:t>
            </a:r>
            <a:r>
              <a:rPr lang="tr-TR" dirty="0">
                <a:latin typeface="Times" pitchFamily="18" charset="0"/>
                <a:cs typeface="Times" pitchFamily="18" charset="0"/>
                <a:hlinkClick r:id="rId2"/>
              </a:rPr>
              <a:t>://bilimiz.tubitak.gov.tr</a:t>
            </a:r>
            <a:r>
              <a:rPr lang="tr-TR" dirty="0">
                <a:latin typeface="Times" pitchFamily="18" charset="0"/>
                <a:cs typeface="Times" pitchFamily="18" charset="0"/>
              </a:rPr>
              <a:t> </a:t>
            </a:r>
            <a:endParaRPr lang="tr-TR" dirty="0" smtClean="0">
              <a:latin typeface="Times" pitchFamily="18" charset="0"/>
              <a:cs typeface="Times" pitchFamily="18" charset="0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dirty="0">
                <a:latin typeface="Times" pitchFamily="18" charset="0"/>
                <a:cs typeface="Times" pitchFamily="18" charset="0"/>
              </a:rPr>
              <a:t>«</a:t>
            </a:r>
            <a:r>
              <a:rPr lang="tr-TR" u="sng" dirty="0">
                <a:latin typeface="Times" pitchFamily="18" charset="0"/>
                <a:cs typeface="Times" pitchFamily="18" charset="0"/>
              </a:rPr>
              <a:t>Öğretmenler İçin TÜBİTAK Bilim Fuarları Kılavuzu</a:t>
            </a:r>
            <a:r>
              <a:rPr lang="tr-TR" dirty="0">
                <a:latin typeface="Times" pitchFamily="18" charset="0"/>
                <a:cs typeface="Times" pitchFamily="18" charset="0"/>
              </a:rPr>
              <a:t>» </a:t>
            </a:r>
            <a:endParaRPr lang="tr-TR" dirty="0" smtClean="0">
              <a:latin typeface="Times" pitchFamily="18" charset="0"/>
              <a:cs typeface="Times" pitchFamily="18" charset="0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dirty="0" smtClean="0">
                <a:latin typeface="Times" pitchFamily="18" charset="0"/>
                <a:cs typeface="Times" pitchFamily="18" charset="0"/>
              </a:rPr>
              <a:t>Proje Türleri</a:t>
            </a:r>
            <a:endParaRPr lang="tr-TR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772816"/>
            <a:ext cx="2856264" cy="462687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1820" y="1772816"/>
            <a:ext cx="2592287" cy="462687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7417" y="1772817"/>
            <a:ext cx="2798999" cy="46268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xmlns="" val="94902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Proje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Değerlendirme Süreci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26</a:t>
            </a:fld>
            <a:r>
              <a:rPr lang="tr-TR" dirty="0" smtClean="0"/>
              <a:t>/33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graphicFrame>
        <p:nvGraphicFramePr>
          <p:cNvPr id="10" name="İçerik Yer Tutucusu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12573975"/>
              </p:ext>
            </p:extLst>
          </p:nvPr>
        </p:nvGraphicFramePr>
        <p:xfrm>
          <a:off x="714375" y="1052513"/>
          <a:ext cx="7715250" cy="507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Sağ Ok 10"/>
          <p:cNvSpPr/>
          <p:nvPr/>
        </p:nvSpPr>
        <p:spPr>
          <a:xfrm>
            <a:off x="3979020" y="1700064"/>
            <a:ext cx="978408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u="none" kern="1200" dirty="0" smtClean="0">
              <a:latin typeface="Futura Bk BT" pitchFamily="34" charset="0"/>
            </a:endParaRPr>
          </a:p>
        </p:txBody>
      </p:sp>
      <p:sp>
        <p:nvSpPr>
          <p:cNvPr id="12" name="Sağ Ok 11"/>
          <p:cNvSpPr/>
          <p:nvPr/>
        </p:nvSpPr>
        <p:spPr>
          <a:xfrm>
            <a:off x="4011858" y="3352121"/>
            <a:ext cx="978408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u="none" kern="1200" dirty="0" smtClean="0">
              <a:latin typeface="Futura Bk BT" pitchFamily="34" charset="0"/>
            </a:endParaRPr>
          </a:p>
        </p:txBody>
      </p:sp>
      <p:sp>
        <p:nvSpPr>
          <p:cNvPr id="13" name="Sağ Ok 12"/>
          <p:cNvSpPr/>
          <p:nvPr/>
        </p:nvSpPr>
        <p:spPr>
          <a:xfrm>
            <a:off x="4011858" y="5157192"/>
            <a:ext cx="978408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u="none" kern="1200" dirty="0" smtClean="0">
              <a:latin typeface="Futura Bk BT" pitchFamily="34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xmlns="" val="192020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Proje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Değerlendirme Süreci</a:t>
            </a:r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29842303"/>
              </p:ext>
            </p:extLst>
          </p:nvPr>
        </p:nvGraphicFramePr>
        <p:xfrm>
          <a:off x="395536" y="836712"/>
          <a:ext cx="792088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27</a:t>
            </a:fld>
            <a:r>
              <a:rPr lang="tr-TR" dirty="0" smtClean="0"/>
              <a:t>/33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xmlns="" val="3005236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dirty="0" smtClean="0">
                <a:latin typeface="Times New Roman" pitchFamily="18" charset="0"/>
                <a:cs typeface="Times New Roman" pitchFamily="18" charset="0"/>
              </a:rPr>
              <a:t>Proje Değerlendirme Süreci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28</a:t>
            </a:fld>
            <a:r>
              <a:rPr lang="tr-TR" dirty="0" smtClean="0"/>
              <a:t>/33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sp>
        <p:nvSpPr>
          <p:cNvPr id="8" name="Metin kutusu 7"/>
          <p:cNvSpPr txBox="1"/>
          <p:nvPr/>
        </p:nvSpPr>
        <p:spPr>
          <a:xfrm>
            <a:off x="1907704" y="162880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>
              <a:latin typeface="Futura Lt BT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67544" y="1196752"/>
            <a:ext cx="2880320" cy="47525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tr-TR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Matematik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tr-TR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Fizik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tr-TR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Kimya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tr-TR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Biyoloji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tr-TR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Tarih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tr-TR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Coğrafya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tr-TR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Edebiyat/Türkçe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tr-TR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Felsefe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tr-TR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Mühendislik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tr-TR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Teknoloji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tr-TR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Deniz Bilimleri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tr-TR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Uzay/Havacılık Bilimleri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tr-TR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Bilgisayar/Yazılım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tr-TR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Din Kültürü ve Ahlak Bilgisi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tr-TR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Diğer</a:t>
            </a:r>
          </a:p>
        </p:txBody>
      </p:sp>
      <p:sp>
        <p:nvSpPr>
          <p:cNvPr id="9" name="Dikdörtgen 8"/>
          <p:cNvSpPr/>
          <p:nvPr/>
        </p:nvSpPr>
        <p:spPr>
          <a:xfrm>
            <a:off x="5292080" y="1196752"/>
            <a:ext cx="2808312" cy="46805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just"/>
            <a:r>
              <a:rPr lang="tr-TR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Fuarda </a:t>
            </a:r>
            <a:r>
              <a:rPr lang="tr-TR" sz="2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az üç alanı </a:t>
            </a:r>
            <a:r>
              <a:rPr lang="tr-TR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içeren projeler yer </a:t>
            </a:r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almalı</a:t>
            </a:r>
            <a:endParaRPr lang="tr-TR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ağ Ok 12"/>
          <p:cNvSpPr/>
          <p:nvPr/>
        </p:nvSpPr>
        <p:spPr>
          <a:xfrm>
            <a:off x="3491880" y="3212976"/>
            <a:ext cx="1584176" cy="7920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u="none" kern="1200" dirty="0" smtClean="0">
              <a:latin typeface="Futura Bk BT" pitchFamily="34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xmlns="" val="2534998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dirty="0" smtClean="0">
                <a:latin typeface="Times New Roman" pitchFamily="18" charset="0"/>
                <a:cs typeface="Times New Roman" pitchFamily="18" charset="0"/>
              </a:rPr>
              <a:t>Sıkça Sorulan Sorular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29</a:t>
            </a:fld>
            <a:r>
              <a:rPr lang="tr-TR" dirty="0" smtClean="0"/>
              <a:t>/33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sp>
        <p:nvSpPr>
          <p:cNvPr id="8" name="Metin kutusu 7"/>
          <p:cNvSpPr txBox="1"/>
          <p:nvPr/>
        </p:nvSpPr>
        <p:spPr>
          <a:xfrm>
            <a:off x="1907704" y="162880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>
              <a:latin typeface="Futura Lt BT" pitchFamily="34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Özel okullar başvuru yapamaz.</a:t>
            </a:r>
          </a:p>
          <a:p>
            <a:pPr marL="0" indent="0" algn="just">
              <a:buNone/>
            </a:pPr>
            <a:endParaRPr lang="tr-TR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Okul/BİLSEM müdürü ve/veya müdür yardımcıları </a:t>
            </a:r>
            <a:r>
              <a:rPr lang="tr-TR" sz="2600" u="sng" dirty="0" smtClean="0">
                <a:latin typeface="Times New Roman" pitchFamily="18" charset="0"/>
                <a:cs typeface="Times New Roman" pitchFamily="18" charset="0"/>
              </a:rPr>
              <a:t>proje yürütücüsü olamaz.</a:t>
            </a:r>
          </a:p>
          <a:p>
            <a:pPr algn="just">
              <a:buFont typeface="Wingdings" pitchFamily="2" charset="2"/>
              <a:buChar char="Ø"/>
            </a:pPr>
            <a:endParaRPr lang="tr-TR" sz="2600" u="sng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tr-TR" sz="2600" b="1" dirty="0">
                <a:latin typeface="Times New Roman" pitchFamily="18" charset="0"/>
                <a:cs typeface="Times New Roman" pitchFamily="18" charset="0"/>
              </a:rPr>
              <a:t>http://bilimiz.tubitak.gov.tr</a:t>
            </a:r>
            <a:r>
              <a:rPr lang="tr-TR" sz="2600" dirty="0">
                <a:latin typeface="Times New Roman" pitchFamily="18" charset="0"/>
                <a:cs typeface="Times New Roman" pitchFamily="18" charset="0"/>
              </a:rPr>
              <a:t> üzerinden her okul için sadece bir kişi proje yürütücüsü olarak başvuru 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yapabilir.</a:t>
            </a:r>
          </a:p>
          <a:p>
            <a:pPr lvl="0" algn="just">
              <a:buFont typeface="Wingdings" pitchFamily="2" charset="2"/>
              <a:buChar char="Ø"/>
            </a:pPr>
            <a:endParaRPr lang="tr-TR" sz="2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600" dirty="0">
                <a:latin typeface="Times New Roman" pitchFamily="18" charset="0"/>
                <a:cs typeface="Times New Roman" pitchFamily="18" charset="0"/>
              </a:rPr>
              <a:t>Tam zamanlı sözleşmeli öğretmenler (En az 5 yıl kadro karşılığı sözleşmeli) proje yürütücüsü olabilir ancak </a:t>
            </a:r>
            <a:r>
              <a:rPr lang="tr-TR" sz="2600" u="sng" dirty="0">
                <a:latin typeface="Times New Roman" pitchFamily="18" charset="0"/>
                <a:cs typeface="Times New Roman" pitchFamily="18" charset="0"/>
              </a:rPr>
              <a:t>ders saati karşılığı görevlendirilmiş olan öğretmenler ve ücretli öğretmenler proje yürütücüsü </a:t>
            </a:r>
            <a:r>
              <a:rPr lang="tr-TR" sz="2600" u="sng" dirty="0" smtClean="0">
                <a:latin typeface="Times New Roman" pitchFamily="18" charset="0"/>
                <a:cs typeface="Times New Roman" pitchFamily="18" charset="0"/>
              </a:rPr>
              <a:t>olamaz.</a:t>
            </a:r>
            <a:endParaRPr lang="tr-TR" sz="26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tr-TR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tr-TR" u="sng" dirty="0" smtClean="0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xmlns="" val="372777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3</a:t>
            </a:fld>
            <a:r>
              <a:rPr lang="tr-TR" dirty="0" smtClean="0"/>
              <a:t>/33</a:t>
            </a:r>
            <a:endParaRPr lang="en-US" dirty="0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dirty="0" smtClean="0">
                <a:latin typeface="Times New Roman" pitchFamily="18" charset="0"/>
                <a:cs typeface="Times New Roman" pitchFamily="18" charset="0"/>
              </a:rPr>
              <a:t>Başvuru Süreci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pic>
        <p:nvPicPr>
          <p:cNvPr id="1026" name="Picture 2" descr="F:\4006 İL Temsilcisi Toplantı\SUNUMLAR\30.10.2017\YEni iş akışı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508" y="980728"/>
            <a:ext cx="817290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xmlns="" val="3279541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dirty="0" smtClean="0">
                <a:latin typeface="Times New Roman" pitchFamily="18" charset="0"/>
                <a:cs typeface="Times New Roman" pitchFamily="18" charset="0"/>
              </a:rPr>
              <a:t>Sıkça Sorulan Sorular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30</a:t>
            </a:fld>
            <a:r>
              <a:rPr lang="tr-TR" dirty="0" smtClean="0"/>
              <a:t>/33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sp>
        <p:nvSpPr>
          <p:cNvPr id="8" name="Metin kutusu 7"/>
          <p:cNvSpPr txBox="1"/>
          <p:nvPr/>
        </p:nvSpPr>
        <p:spPr>
          <a:xfrm>
            <a:off x="1907704" y="162880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>
              <a:latin typeface="Futura Lt BT" pitchFamily="34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tr-TR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Son başvuru tarihine kadar başvuru onayı kaldırılarak tüm  bilgiler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güncellenebilir.</a:t>
            </a:r>
          </a:p>
          <a:p>
            <a:pPr marL="0" lvl="0" indent="0" algn="just">
              <a:buNone/>
            </a:pP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sv-SE" dirty="0">
                <a:latin typeface="Times New Roman" pitchFamily="18" charset="0"/>
                <a:cs typeface="Times New Roman" pitchFamily="18" charset="0"/>
              </a:rPr>
              <a:t>Son başvuru tarihinden (1 Aralık 2017) sonra proje bilgilerinde değişiklik yapılama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z.</a:t>
            </a:r>
          </a:p>
          <a:p>
            <a:pPr marL="0" lvl="0" indent="0" algn="just">
              <a:buNone/>
            </a:pP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İl temsilcisi / İl Milli Eğitim Müdürlüğü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Ar-Ge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temsilcisi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görüşü alınmayabilir ancak desteklenmeme durumunda tüm sorumluluk proje yürütücüsüne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aittir.</a:t>
            </a:r>
          </a:p>
          <a:p>
            <a:pPr marL="0" lvl="0" indent="0" algn="just"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Desteklenmesine karar verilen projeler internet sitesinde (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bilimiz.tubitak.gov.tr)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yayınlandıktan sonra projelerde revize talepleri dikkate alınmayacaktır.</a:t>
            </a:r>
          </a:p>
          <a:p>
            <a:pPr marL="0" lvl="0" indent="0" algn="just"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tr-TR" u="sng" dirty="0" smtClean="0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xmlns="" val="1313455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dirty="0" smtClean="0">
                <a:latin typeface="Times New Roman" pitchFamily="18" charset="0"/>
                <a:cs typeface="Times New Roman" pitchFamily="18" charset="0"/>
              </a:rPr>
              <a:t>Sıkça Sorulan Sorular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31</a:t>
            </a:fld>
            <a:r>
              <a:rPr lang="tr-TR" dirty="0" smtClean="0"/>
              <a:t>/33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sp>
        <p:nvSpPr>
          <p:cNvPr id="8" name="Metin kutusu 7"/>
          <p:cNvSpPr txBox="1"/>
          <p:nvPr/>
        </p:nvSpPr>
        <p:spPr>
          <a:xfrm>
            <a:off x="1907704" y="162880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>
              <a:latin typeface="Futura Lt BT" pitchFamily="34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Fuar günü sergilenecek projeler, mutlaka sistemde bilgileri girilmiş projeler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olmalıdır.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Fuarda sergilenecek projelerde </a:t>
            </a:r>
            <a:r>
              <a:rPr lang="tr-TR" sz="2400" u="sng" dirty="0" smtClean="0">
                <a:latin typeface="Times New Roman" pitchFamily="18" charset="0"/>
                <a:cs typeface="Times New Roman" pitchFamily="18" charset="0"/>
              </a:rPr>
              <a:t>4006-TÜBİTAK Bilim Fuarları logosundan başka logo kullanılmayacaktır.</a:t>
            </a:r>
          </a:p>
          <a:p>
            <a:pPr algn="just">
              <a:buFont typeface="Wingdings" pitchFamily="2" charset="2"/>
              <a:buChar char="Ø"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Sözleşme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ile birlikte katılım sertifikası şablonu gönderilecek ve okul müdürleri tarafından Katılım Belgesi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düzenlenecektir.</a:t>
            </a:r>
          </a:p>
          <a:p>
            <a:pPr marL="0" indent="0" algn="just">
              <a:buNone/>
            </a:pP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TÜBİTAK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tarafından ayrıca basılı ve imzalı bir katılım belgesi gönderilmeyecektir.</a:t>
            </a:r>
          </a:p>
          <a:p>
            <a:pPr lvl="0" algn="just">
              <a:buFont typeface="Wingdings" pitchFamily="2" charset="2"/>
              <a:buChar char="Ø"/>
            </a:pPr>
            <a:endParaRPr lang="tr-TR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tr-TR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tr-TR" u="sng" dirty="0" smtClean="0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xmlns="" val="1735779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dirty="0" smtClean="0">
                <a:latin typeface="Times New Roman" pitchFamily="18" charset="0"/>
                <a:cs typeface="Times New Roman" pitchFamily="18" charset="0"/>
              </a:rPr>
              <a:t>Sıkça Sorulan Sorular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32</a:t>
            </a:fld>
            <a:r>
              <a:rPr lang="tr-TR" dirty="0" smtClean="0"/>
              <a:t>/33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sp>
        <p:nvSpPr>
          <p:cNvPr id="8" name="Metin kutusu 7"/>
          <p:cNvSpPr txBox="1"/>
          <p:nvPr/>
        </p:nvSpPr>
        <p:spPr>
          <a:xfrm>
            <a:off x="1907704" y="162880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>
              <a:latin typeface="Futura Lt BT" pitchFamily="34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Fuar kapsamında sergilenecek bir projede en fazla 5 danışman öğretmen ile 20 öğrenci görev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alabilir.</a:t>
            </a:r>
          </a:p>
          <a:p>
            <a:pPr marL="0" indent="0" algn="just">
              <a:buNone/>
            </a:pP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Bir öğrenci birden fazla projede görev alabilir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TÜBİTAK ve MEB arasında gerçekleşen protokol gereği 4006 Bilim Fuarlarında görev yapan öğretmenler egzersiz ücreti talep edebilir. </a:t>
            </a:r>
          </a:p>
          <a:p>
            <a:pPr algn="just">
              <a:buFont typeface="Wingdings" pitchFamily="2" charset="2"/>
              <a:buChar char="Ø"/>
            </a:pP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Ancak bu talebin değerlendirilmesi ve uygulanması okul yönetimi</a:t>
            </a:r>
            <a:r>
              <a:rPr lang="tr-TR" sz="24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smtClean="0">
                <a:latin typeface="Times New Roman" pitchFamily="18" charset="0"/>
                <a:cs typeface="Times New Roman" pitchFamily="18" charset="0"/>
              </a:rPr>
              <a:t>İl/İlçe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MEM ve MEB’in nihai kararına bağlıdır.</a:t>
            </a:r>
          </a:p>
          <a:p>
            <a:pPr marL="0" lvl="0" indent="0" algn="just">
              <a:buNone/>
            </a:pPr>
            <a:endParaRPr lang="tr-TR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tr-TR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tr-TR" u="sng" dirty="0" smtClean="0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xmlns="" val="4076096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706090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Teşekkürler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691680" y="2852935"/>
            <a:ext cx="507605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tr-T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Bilim ve Toplum Daire Başkanlığı</a:t>
            </a: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tr-TR" sz="2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Bilim </a:t>
            </a:r>
            <a:r>
              <a:rPr lang="tr-TR" sz="20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ve Toplum Programları Müdürlüğü</a:t>
            </a: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TÜBİTAK Ek Hizmet Binası</a:t>
            </a: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Akay Cad. No:6 </a:t>
            </a:r>
            <a:br>
              <a:rPr lang="tr-TR" dirty="0">
                <a:latin typeface="Times New Roman" pitchFamily="18" charset="0"/>
                <a:cs typeface="Times New Roman" pitchFamily="18" charset="0"/>
              </a:rPr>
            </a:br>
            <a:r>
              <a:rPr lang="tr-TR" dirty="0">
                <a:latin typeface="Times New Roman" pitchFamily="18" charset="0"/>
                <a:cs typeface="Times New Roman" pitchFamily="18" charset="0"/>
              </a:rPr>
              <a:t>Ankara</a:t>
            </a:r>
          </a:p>
          <a:p>
            <a:pPr algn="ctr">
              <a:buClr>
                <a:srgbClr val="000000"/>
              </a:buClr>
              <a:buSzPct val="100000"/>
              <a:defRPr/>
            </a:pP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  <a:hlinkClick r:id="rId2"/>
              </a:rPr>
              <a:t>www.tubitak.gov.tr/4004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  <a:hlinkClick r:id="rId3"/>
              </a:rPr>
              <a:t>www.tubitak.gov.tr/4005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  <a:hlinkClick r:id="rId4"/>
              </a:rPr>
              <a:t>www.tubitak.gov.tr/4006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  <a:hlinkClick r:id="rId5"/>
              </a:rPr>
              <a:t>www.tubitak.gov.tr/4007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7611" y="764704"/>
            <a:ext cx="2166515" cy="1872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33</a:t>
            </a:fld>
            <a:r>
              <a:rPr lang="tr-TR" dirty="0" smtClean="0"/>
              <a:t>/33</a:t>
            </a:r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xmlns="" val="3929360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4</a:t>
            </a:fld>
            <a:r>
              <a:rPr lang="tr-TR" dirty="0" smtClean="0"/>
              <a:t>/33</a:t>
            </a:r>
            <a:endParaRPr lang="en-US" dirty="0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dirty="0" smtClean="0">
                <a:latin typeface="Times New Roman" pitchFamily="18" charset="0"/>
                <a:cs typeface="Times New Roman" pitchFamily="18" charset="0"/>
              </a:rPr>
              <a:t>Başvuru Süreci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pic>
        <p:nvPicPr>
          <p:cNvPr id="2050" name="Picture 2" descr="F:\4006 İL Temsilcisi Toplantı\SUNUMLAR\30.10.2017\YEni iş akışı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836712"/>
            <a:ext cx="820891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xmlns="" val="1784620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dirty="0" smtClean="0">
                <a:latin typeface="Times New Roman" pitchFamily="18" charset="0"/>
                <a:cs typeface="Times New Roman" pitchFamily="18" charset="0"/>
              </a:rPr>
              <a:t>Başvuru Koşulları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5</a:t>
            </a:fld>
            <a:r>
              <a:rPr lang="tr-TR" dirty="0" smtClean="0"/>
              <a:t>/33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sp>
        <p:nvSpPr>
          <p:cNvPr id="8" name="Metin kutusu 7"/>
          <p:cNvSpPr txBox="1"/>
          <p:nvPr/>
        </p:nvSpPr>
        <p:spPr>
          <a:xfrm>
            <a:off x="1907704" y="162880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>
              <a:latin typeface="Futura Lt BT" pitchFamily="34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734988" y="1340768"/>
            <a:ext cx="7509420" cy="496855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Devlet okulları (5 -12. sınıflar arası)</a:t>
            </a:r>
          </a:p>
          <a:p>
            <a:pPr marL="0" indent="0" algn="just"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BİLSEM’ler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Meslek Eğitim Merkezleri (Fizik, Kimya, Biyoloji, Matematik, Türkçe vb. derslerden </a:t>
            </a:r>
            <a:r>
              <a:rPr lang="tr-TR" sz="2400" u="sng" dirty="0" smtClean="0">
                <a:latin typeface="Times New Roman" pitchFamily="18" charset="0"/>
                <a:cs typeface="Times New Roman" pitchFamily="18" charset="0"/>
              </a:rPr>
              <a:t>en az üçüne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yer veren)</a:t>
            </a:r>
          </a:p>
          <a:p>
            <a:pPr marL="0" indent="0" algn="just"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Görme, İşitme ve Zihinsel Engelliler Okulları</a:t>
            </a:r>
          </a:p>
          <a:p>
            <a:pPr marL="0" indent="0" algn="just">
              <a:buNone/>
            </a:pPr>
            <a:endParaRPr lang="tr-TR" dirty="0" smtClean="0"/>
          </a:p>
          <a:p>
            <a:pPr marL="0" indent="0" algn="just">
              <a:buNone/>
            </a:pP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755576" y="764704"/>
            <a:ext cx="756084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b="1" u="none" kern="1200" dirty="0" smtClean="0">
                <a:latin typeface="Futura Bk BT" pitchFamily="34" charset="0"/>
              </a:rPr>
              <a:t>Destek Kapsamındaki Okullar</a:t>
            </a:r>
          </a:p>
        </p:txBody>
      </p:sp>
      <p:sp>
        <p:nvSpPr>
          <p:cNvPr id="9" name="Altbilgi Yer Tutucusu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xmlns="" val="3279541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dirty="0" smtClean="0">
                <a:latin typeface="Times New Roman" pitchFamily="18" charset="0"/>
                <a:cs typeface="Times New Roman" pitchFamily="18" charset="0"/>
              </a:rPr>
              <a:t>Başvuru Koşulları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6</a:t>
            </a:fld>
            <a:r>
              <a:rPr lang="tr-TR" dirty="0" smtClean="0"/>
              <a:t>/33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sp>
        <p:nvSpPr>
          <p:cNvPr id="8" name="Metin kutusu 7"/>
          <p:cNvSpPr txBox="1"/>
          <p:nvPr/>
        </p:nvSpPr>
        <p:spPr>
          <a:xfrm>
            <a:off x="1907704" y="162880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>
              <a:latin typeface="Futura Lt BT" pitchFamily="34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Programa başvurular </a:t>
            </a:r>
            <a:r>
              <a:rPr lang="tr-TR" sz="2400" u="sng" dirty="0" smtClean="0">
                <a:latin typeface="Times New Roman" pitchFamily="18" charset="0"/>
                <a:cs typeface="Times New Roman" pitchFamily="18" charset="0"/>
              </a:rPr>
              <a:t>proje yürütücüsü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tarafından yapılır. Başvuru yapan okulda veya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BİLSEM’de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kadrolu ya da tam zamanlı görevlendirilmiş bir öğretmen, proje yürütücüsü olabilir.</a:t>
            </a:r>
          </a:p>
          <a:p>
            <a:pPr algn="just">
              <a:buFont typeface="Wingdings" pitchFamily="2" charset="2"/>
              <a:buChar char="Ø"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Tam zamanlı sözleşmeli öğretmenler (En az 5 yıl kadro karşılığı sözleşmeli) proje yürütücüsü olabilir ancak ders saati karşılığı görevlendirilmiş olan öğretmenler ve ücretli öğretmenler </a:t>
            </a:r>
            <a:r>
              <a:rPr lang="tr-TR" sz="2400" u="sng" dirty="0">
                <a:latin typeface="Times New Roman" pitchFamily="18" charset="0"/>
                <a:cs typeface="Times New Roman" pitchFamily="18" charset="0"/>
              </a:rPr>
              <a:t>proje yürütücüsü </a:t>
            </a:r>
            <a:r>
              <a:rPr lang="tr-TR" sz="2400" u="sng" dirty="0" smtClean="0">
                <a:latin typeface="Times New Roman" pitchFamily="18" charset="0"/>
                <a:cs typeface="Times New Roman" pitchFamily="18" charset="0"/>
              </a:rPr>
              <a:t>olamaz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Her okuldan ve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BİLSEM’den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sadece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bir 4006 Bilim Fuarı proje başvurusu yapılabilir</a:t>
            </a:r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xmlns="" val="121338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dirty="0" smtClean="0">
                <a:latin typeface="Times New Roman" pitchFamily="18" charset="0"/>
                <a:cs typeface="Times New Roman" pitchFamily="18" charset="0"/>
              </a:rPr>
              <a:t>Başvuru Sistemi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7</a:t>
            </a:fld>
            <a:r>
              <a:rPr lang="tr-TR" dirty="0" smtClean="0"/>
              <a:t>/33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sp>
        <p:nvSpPr>
          <p:cNvPr id="8" name="Metin kutusu 7"/>
          <p:cNvSpPr txBox="1"/>
          <p:nvPr/>
        </p:nvSpPr>
        <p:spPr>
          <a:xfrm>
            <a:off x="1907704" y="162880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>
              <a:latin typeface="Futura Lt BT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67544" y="764704"/>
            <a:ext cx="7848872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dirty="0" smtClean="0">
              <a:latin typeface="Futura Bk BT" pitchFamily="34" charset="0"/>
              <a:hlinkClick r:id="rId2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b="1" dirty="0" smtClean="0">
                <a:latin typeface="Futura Bk BT" pitchFamily="34" charset="0"/>
                <a:hlinkClick r:id="rId2"/>
              </a:rPr>
              <a:t>http://bilimiz.tubitak.gov.tr</a:t>
            </a:r>
            <a:endParaRPr lang="tr-TR" b="1" dirty="0" smtClean="0">
              <a:latin typeface="Futura Bk BT" pitchFamily="34" charset="0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u="none" kern="1200" dirty="0" smtClean="0">
              <a:latin typeface="Futura Bk BT" pitchFamily="34" charset="0"/>
            </a:endParaRPr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346" y="1556792"/>
            <a:ext cx="7854069" cy="4320480"/>
          </a:xfrm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xmlns="" val="1814488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dirty="0" smtClean="0">
                <a:latin typeface="Times New Roman" pitchFamily="18" charset="0"/>
                <a:cs typeface="Times New Roman" pitchFamily="18" charset="0"/>
              </a:rPr>
              <a:t>Başvuru Sistemi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8</a:t>
            </a:fld>
            <a:r>
              <a:rPr lang="tr-TR" dirty="0" smtClean="0"/>
              <a:t>/33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sp>
        <p:nvSpPr>
          <p:cNvPr id="8" name="Metin kutusu 7"/>
          <p:cNvSpPr txBox="1"/>
          <p:nvPr/>
        </p:nvSpPr>
        <p:spPr>
          <a:xfrm>
            <a:off x="1907704" y="162880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>
              <a:latin typeface="Futura Lt BT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67544" y="764704"/>
            <a:ext cx="7848872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dirty="0" smtClean="0">
              <a:latin typeface="Futura Bk BT" pitchFamily="34" charset="0"/>
              <a:hlinkClick r:id="rId2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b="1" dirty="0" smtClean="0">
                <a:latin typeface="Futura Bk BT" pitchFamily="34" charset="0"/>
                <a:hlinkClick r:id="rId2"/>
              </a:rPr>
              <a:t>http://bilimiz.tubitak.gov.tr</a:t>
            </a:r>
            <a:endParaRPr lang="tr-TR" b="1" dirty="0" smtClean="0">
              <a:latin typeface="Futura Bk BT" pitchFamily="34" charset="0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u="none" kern="1200" dirty="0" smtClean="0">
              <a:latin typeface="Futura Bk BT" pitchFamily="34" charset="0"/>
            </a:endParaRPr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556792"/>
            <a:ext cx="7848871" cy="4464496"/>
          </a:xfrm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xmlns="" val="2286747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dirty="0" smtClean="0">
                <a:latin typeface="Times New Roman" pitchFamily="18" charset="0"/>
                <a:cs typeface="Times New Roman" pitchFamily="18" charset="0"/>
              </a:rPr>
              <a:t>Başvuru Sistemi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9</a:t>
            </a:fld>
            <a:r>
              <a:rPr lang="tr-TR" dirty="0" smtClean="0"/>
              <a:t>/33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sp>
        <p:nvSpPr>
          <p:cNvPr id="8" name="Metin kutusu 7"/>
          <p:cNvSpPr txBox="1"/>
          <p:nvPr/>
        </p:nvSpPr>
        <p:spPr>
          <a:xfrm>
            <a:off x="1907704" y="162880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>
              <a:latin typeface="Futura Lt BT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67544" y="764704"/>
            <a:ext cx="7848872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dirty="0" smtClean="0">
              <a:latin typeface="Futura Bk BT" pitchFamily="34" charset="0"/>
              <a:hlinkClick r:id="rId2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b="1" dirty="0" smtClean="0">
                <a:latin typeface="Futura Bk BT" pitchFamily="34" charset="0"/>
                <a:hlinkClick r:id="rId2"/>
              </a:rPr>
              <a:t>http://bilimiz.tubitak.gov.tr</a:t>
            </a:r>
            <a:endParaRPr lang="tr-TR" b="1" dirty="0" smtClean="0">
              <a:latin typeface="Futura Bk BT" pitchFamily="34" charset="0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u="none" kern="1200" dirty="0" smtClean="0">
              <a:latin typeface="Futura Bk BT" pitchFamily="34" charset="0"/>
            </a:endParaRPr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5" y="1556792"/>
            <a:ext cx="7848872" cy="4896544"/>
          </a:xfrm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xmlns="" val="2286747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lusal Yenilik Sistemimizin Geleceği_2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a:spPr>
      <a:bodyPr spcFirstLastPara="0" vert="horz" wrap="square" lIns="216354" tIns="189034" rIns="216354" bIns="189034" numCol="1" spcCol="1270" anchor="ctr" anchorCtr="0">
        <a:noAutofit/>
      </a:bodyPr>
      <a:lstStyle>
        <a:defPPr algn="ctr" defTabSz="711200">
          <a:lnSpc>
            <a:spcPct val="90000"/>
          </a:lnSpc>
          <a:spcBef>
            <a:spcPct val="0"/>
          </a:spcBef>
          <a:spcAft>
            <a:spcPct val="35000"/>
          </a:spcAft>
          <a:defRPr b="1" u="none" kern="1200" dirty="0" smtClean="0">
            <a:latin typeface="Futura Bk BT" pitchFamily="34" charset="0"/>
          </a:defRPr>
        </a:defPPr>
      </a:lstStyle>
      <a:style>
        <a:lnRef idx="0">
          <a:schemeClr val="lt1">
            <a:hueOff val="0"/>
            <a:satOff val="0"/>
            <a:lumOff val="0"/>
            <a:alphaOff val="0"/>
          </a:schemeClr>
        </a:lnRef>
        <a:fillRef idx="1">
          <a:schemeClr val="accent3">
            <a:hueOff val="0"/>
            <a:satOff val="0"/>
            <a:lumOff val="0"/>
            <a:alphaOff val="0"/>
          </a:schemeClr>
        </a:fillRef>
        <a:effectRef idx="2">
          <a:schemeClr val="accent3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>
            <a:latin typeface="Futura Lt BT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14771</TotalTime>
  <Words>1197</Words>
  <Application>Microsoft Office PowerPoint</Application>
  <PresentationFormat>Ekran Gösterisi (4:3)</PresentationFormat>
  <Paragraphs>261</Paragraphs>
  <Slides>33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4" baseType="lpstr">
      <vt:lpstr>Ulusal Yenilik Sistemimizin Geleceği_2</vt:lpstr>
      <vt:lpstr>4006-TÜBİTAK Bilim Fuarları Destekleme Programı Başvuru ve Değerlendirme Süreci</vt:lpstr>
      <vt:lpstr>Sunum İçeriği</vt:lpstr>
      <vt:lpstr>Başvuru Süreci</vt:lpstr>
      <vt:lpstr>Başvuru Süreci</vt:lpstr>
      <vt:lpstr>Başvuru Koşulları</vt:lpstr>
      <vt:lpstr>Başvuru Koşulları</vt:lpstr>
      <vt:lpstr>Başvuru Sistemi</vt:lpstr>
      <vt:lpstr>Başvuru Sistemi</vt:lpstr>
      <vt:lpstr>Başvuru Sistemi</vt:lpstr>
      <vt:lpstr>Başvuru Sistemi</vt:lpstr>
      <vt:lpstr>İl Temsilcisi Başvuru ve Değerlendirme Sistemi</vt:lpstr>
      <vt:lpstr>İl Temsilcisi Başvuru ve Değerlendirme Sistemi</vt:lpstr>
      <vt:lpstr>İl Temsilcisi Başvuru ve Değerlendirme Sistemi</vt:lpstr>
      <vt:lpstr>İl Temsilcisi Başvuru ve Değerlendirme Sistemi</vt:lpstr>
      <vt:lpstr>İl Temsilcisi Başvuru ve Değerlendirme Sistemi</vt:lpstr>
      <vt:lpstr>İl Temsilcisi Başvuru ve Değerlendirme Sistemi</vt:lpstr>
      <vt:lpstr>İl Temsilcisi Başvuru ve Değerlendirme Sistemi</vt:lpstr>
      <vt:lpstr>E-imza Süreci </vt:lpstr>
      <vt:lpstr>E-imza Süreci</vt:lpstr>
      <vt:lpstr>E-imza Süreci </vt:lpstr>
      <vt:lpstr>İl Temsilcisi / İl Milli Eğitim Müdürlüğü Ar-Ge Temsilcisi</vt:lpstr>
      <vt:lpstr>İl Temsilcisi / İl Milli Eğitim Müdürlüğü Ar-Ge Temsilcisi</vt:lpstr>
      <vt:lpstr>Proje Değerlendirme Süreci</vt:lpstr>
      <vt:lpstr>Proje Değerlendirme Süreci</vt:lpstr>
      <vt:lpstr>Proje Değerlendirme Süreci</vt:lpstr>
      <vt:lpstr>Proje Değerlendirme Süreci</vt:lpstr>
      <vt:lpstr>Proje Değerlendirme Süreci</vt:lpstr>
      <vt:lpstr>Proje Değerlendirme Süreci</vt:lpstr>
      <vt:lpstr>Sıkça Sorulan Sorular</vt:lpstr>
      <vt:lpstr>Sıkça Sorulan Sorular</vt:lpstr>
      <vt:lpstr>Sıkça Sorulan Sorular</vt:lpstr>
      <vt:lpstr>Sıkça Sorulan Sorular</vt:lpstr>
      <vt:lpstr>Teşekkürler</vt:lpstr>
    </vt:vector>
  </TitlesOfParts>
  <Company>Tubitak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Bilim ve toplum</dc:title>
  <dc:creator>tubitak</dc:creator>
  <cp:lastModifiedBy>O.GokhanCAM</cp:lastModifiedBy>
  <cp:revision>1738</cp:revision>
  <cp:lastPrinted>2017-09-19T13:32:00Z</cp:lastPrinted>
  <dcterms:created xsi:type="dcterms:W3CDTF">2011-11-25T07:06:56Z</dcterms:created>
  <dcterms:modified xsi:type="dcterms:W3CDTF">2017-11-13T05:28:24Z</dcterms:modified>
</cp:coreProperties>
</file>